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Economica"/>
      <p:regular r:id="rId11"/>
      <p:bold r:id="rId12"/>
      <p:italic r:id="rId13"/>
      <p:boldItalic r:id="rId14"/>
    </p:embeddedFont>
    <p:embeddedFont>
      <p:font typeface="Lato"/>
      <p:regular r:id="rId15"/>
      <p:bold r:id="rId16"/>
      <p:italic r:id="rId17"/>
      <p:boldItalic r:id="rId18"/>
    </p:embeddedFont>
    <p:embeddedFont>
      <p:font typeface="Josefin Sans"/>
      <p:regular r:id="rId19"/>
      <p:bold r:id="rId20"/>
      <p:italic r:id="rId21"/>
      <p:boldItalic r:id="rId22"/>
    </p:embeddedFont>
    <p:embeddedFont>
      <p:font typeface="Open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383">
          <p15:clr>
            <a:srgbClr val="9AA0A6"/>
          </p15:clr>
        </p15:guide>
        <p15:guide id="4" orient="horz" pos="2494">
          <p15:clr>
            <a:srgbClr val="9AA0A6"/>
          </p15:clr>
        </p15:guide>
        <p15:guide id="5" orient="horz" pos="246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383" orient="horz"/>
        <p:guide pos="2494" orient="horz"/>
        <p:guide pos="246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JosefinSans-bold.fntdata"/><Relationship Id="rId22" Type="http://schemas.openxmlformats.org/officeDocument/2006/relationships/font" Target="fonts/JosefinSans-boldItalic.fntdata"/><Relationship Id="rId21" Type="http://schemas.openxmlformats.org/officeDocument/2006/relationships/font" Target="fonts/JosefinSans-italic.fntdata"/><Relationship Id="rId24" Type="http://schemas.openxmlformats.org/officeDocument/2006/relationships/font" Target="fonts/OpenSans-bold.fntdata"/><Relationship Id="rId23" Type="http://schemas.openxmlformats.org/officeDocument/2006/relationships/font" Target="fonts/OpenSa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boldItalic.fntdata"/><Relationship Id="rId25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font" Target="fonts/Economica-regular.fntdata"/><Relationship Id="rId10" Type="http://schemas.openxmlformats.org/officeDocument/2006/relationships/slide" Target="slides/slide5.xml"/><Relationship Id="rId13" Type="http://schemas.openxmlformats.org/officeDocument/2006/relationships/font" Target="fonts/Economica-italic.fntdata"/><Relationship Id="rId12" Type="http://schemas.openxmlformats.org/officeDocument/2006/relationships/font" Target="fonts/Economica-bold.fntdata"/><Relationship Id="rId15" Type="http://schemas.openxmlformats.org/officeDocument/2006/relationships/font" Target="fonts/Lato-regular.fntdata"/><Relationship Id="rId14" Type="http://schemas.openxmlformats.org/officeDocument/2006/relationships/font" Target="fonts/Economica-boldItalic.fntdata"/><Relationship Id="rId17" Type="http://schemas.openxmlformats.org/officeDocument/2006/relationships/font" Target="fonts/Lato-italic.fntdata"/><Relationship Id="rId16" Type="http://schemas.openxmlformats.org/officeDocument/2006/relationships/font" Target="fonts/Lato-bold.fntdata"/><Relationship Id="rId19" Type="http://schemas.openxmlformats.org/officeDocument/2006/relationships/font" Target="fonts/JosefinSans-regular.fntdata"/><Relationship Id="rId18" Type="http://schemas.openxmlformats.org/officeDocument/2006/relationships/font" Target="fonts/Lato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96bc84542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Google Shape;34;g296bc84542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9fd367add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29fd367add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96c37894ce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96c37894c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9fd367add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9fd367add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8d22ec01f2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8d22ec01f2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02">
  <p:cSld name="CUSTOM_2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subTitle"/>
          </p:nvPr>
        </p:nvSpPr>
        <p:spPr>
          <a:xfrm>
            <a:off x="3044700" y="2643888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None/>
              <a:defRPr b="1" sz="15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grpSp>
        <p:nvGrpSpPr>
          <p:cNvPr id="10" name="Google Shape;10;p2"/>
          <p:cNvGrpSpPr/>
          <p:nvPr/>
        </p:nvGrpSpPr>
        <p:grpSpPr>
          <a:xfrm>
            <a:off x="3165554" y="1015084"/>
            <a:ext cx="2812877" cy="1552554"/>
            <a:chOff x="2538675" y="1039650"/>
            <a:chExt cx="2577075" cy="1393925"/>
          </a:xfrm>
        </p:grpSpPr>
        <p:sp>
          <p:nvSpPr>
            <p:cNvPr id="11" name="Google Shape;11;p2"/>
            <p:cNvSpPr/>
            <p:nvPr/>
          </p:nvSpPr>
          <p:spPr>
            <a:xfrm>
              <a:off x="3540892" y="1039650"/>
              <a:ext cx="572621" cy="858009"/>
            </a:xfrm>
            <a:custGeom>
              <a:rect b="b" l="l" r="r" t="t"/>
              <a:pathLst>
                <a:path extrusionOk="0" h="26535" w="17709">
                  <a:moveTo>
                    <a:pt x="7742" y="1"/>
                  </a:moveTo>
                  <a:cubicBezTo>
                    <a:pt x="6392" y="1617"/>
                    <a:pt x="5155" y="3348"/>
                    <a:pt x="4052" y="5136"/>
                  </a:cubicBezTo>
                  <a:lnTo>
                    <a:pt x="7742" y="8826"/>
                  </a:lnTo>
                  <a:lnTo>
                    <a:pt x="7742" y="1"/>
                  </a:lnTo>
                  <a:close/>
                  <a:moveTo>
                    <a:pt x="9948" y="1"/>
                  </a:moveTo>
                  <a:lnTo>
                    <a:pt x="9948" y="8826"/>
                  </a:lnTo>
                  <a:lnTo>
                    <a:pt x="13638" y="5136"/>
                  </a:lnTo>
                  <a:cubicBezTo>
                    <a:pt x="12535" y="3348"/>
                    <a:pt x="11318" y="1617"/>
                    <a:pt x="9948" y="1"/>
                  </a:cubicBezTo>
                  <a:close/>
                  <a:moveTo>
                    <a:pt x="2911" y="7133"/>
                  </a:moveTo>
                  <a:cubicBezTo>
                    <a:pt x="2245" y="8408"/>
                    <a:pt x="1655" y="9720"/>
                    <a:pt x="1161" y="11090"/>
                  </a:cubicBezTo>
                  <a:lnTo>
                    <a:pt x="7742" y="17671"/>
                  </a:lnTo>
                  <a:lnTo>
                    <a:pt x="7742" y="11965"/>
                  </a:lnTo>
                  <a:lnTo>
                    <a:pt x="7286" y="11508"/>
                  </a:lnTo>
                  <a:lnTo>
                    <a:pt x="2911" y="7133"/>
                  </a:lnTo>
                  <a:close/>
                  <a:moveTo>
                    <a:pt x="14780" y="7133"/>
                  </a:moveTo>
                  <a:lnTo>
                    <a:pt x="10405" y="11508"/>
                  </a:lnTo>
                  <a:lnTo>
                    <a:pt x="9948" y="11965"/>
                  </a:lnTo>
                  <a:lnTo>
                    <a:pt x="9948" y="17671"/>
                  </a:lnTo>
                  <a:lnTo>
                    <a:pt x="16530" y="11090"/>
                  </a:lnTo>
                  <a:cubicBezTo>
                    <a:pt x="16054" y="9720"/>
                    <a:pt x="15464" y="8408"/>
                    <a:pt x="14780" y="7133"/>
                  </a:cubicBezTo>
                  <a:close/>
                  <a:moveTo>
                    <a:pt x="457" y="13505"/>
                  </a:moveTo>
                  <a:cubicBezTo>
                    <a:pt x="172" y="14761"/>
                    <a:pt x="1" y="16035"/>
                    <a:pt x="1" y="17328"/>
                  </a:cubicBezTo>
                  <a:cubicBezTo>
                    <a:pt x="1" y="22065"/>
                    <a:pt x="3386" y="25964"/>
                    <a:pt x="7742" y="26535"/>
                  </a:cubicBezTo>
                  <a:lnTo>
                    <a:pt x="7742" y="20790"/>
                  </a:lnTo>
                  <a:lnTo>
                    <a:pt x="7286" y="20334"/>
                  </a:lnTo>
                  <a:lnTo>
                    <a:pt x="457" y="13505"/>
                  </a:lnTo>
                  <a:close/>
                  <a:moveTo>
                    <a:pt x="17233" y="13505"/>
                  </a:moveTo>
                  <a:lnTo>
                    <a:pt x="9948" y="20790"/>
                  </a:lnTo>
                  <a:lnTo>
                    <a:pt x="9948" y="26535"/>
                  </a:lnTo>
                  <a:cubicBezTo>
                    <a:pt x="14323" y="25964"/>
                    <a:pt x="17709" y="22065"/>
                    <a:pt x="17709" y="17328"/>
                  </a:cubicBezTo>
                  <a:cubicBezTo>
                    <a:pt x="17690" y="16035"/>
                    <a:pt x="17538" y="14761"/>
                    <a:pt x="17233" y="13505"/>
                  </a:cubicBezTo>
                  <a:close/>
                </a:path>
              </a:pathLst>
            </a:custGeom>
            <a:solidFill>
              <a:srgbClr val="1DC4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538675" y="2066425"/>
              <a:ext cx="348125" cy="260625"/>
            </a:xfrm>
            <a:custGeom>
              <a:rect b="b" l="l" r="r" t="t"/>
              <a:pathLst>
                <a:path extrusionOk="0" h="10425" w="13925">
                  <a:moveTo>
                    <a:pt x="10271" y="0"/>
                  </a:moveTo>
                  <a:cubicBezTo>
                    <a:pt x="9466" y="0"/>
                    <a:pt x="8666" y="229"/>
                    <a:pt x="7990" y="686"/>
                  </a:cubicBezTo>
                  <a:cubicBezTo>
                    <a:pt x="7552" y="971"/>
                    <a:pt x="7191" y="1371"/>
                    <a:pt x="6924" y="1846"/>
                  </a:cubicBezTo>
                  <a:cubicBezTo>
                    <a:pt x="6658" y="1390"/>
                    <a:pt x="6316" y="1010"/>
                    <a:pt x="5916" y="705"/>
                  </a:cubicBezTo>
                  <a:cubicBezTo>
                    <a:pt x="5288" y="227"/>
                    <a:pt x="4603" y="10"/>
                    <a:pt x="3918" y="10"/>
                  </a:cubicBezTo>
                  <a:cubicBezTo>
                    <a:pt x="3295" y="10"/>
                    <a:pt x="2673" y="189"/>
                    <a:pt x="2093" y="515"/>
                  </a:cubicBezTo>
                  <a:cubicBezTo>
                    <a:pt x="1808" y="667"/>
                    <a:pt x="1522" y="876"/>
                    <a:pt x="1275" y="1086"/>
                  </a:cubicBezTo>
                  <a:lnTo>
                    <a:pt x="1275" y="249"/>
                  </a:lnTo>
                  <a:lnTo>
                    <a:pt x="1" y="249"/>
                  </a:lnTo>
                  <a:lnTo>
                    <a:pt x="1" y="10425"/>
                  </a:lnTo>
                  <a:lnTo>
                    <a:pt x="1275" y="10425"/>
                  </a:lnTo>
                  <a:lnTo>
                    <a:pt x="1275" y="3749"/>
                  </a:lnTo>
                  <a:cubicBezTo>
                    <a:pt x="1313" y="2360"/>
                    <a:pt x="2435" y="1238"/>
                    <a:pt x="3824" y="1200"/>
                  </a:cubicBezTo>
                  <a:cubicBezTo>
                    <a:pt x="4490" y="1200"/>
                    <a:pt x="5136" y="1466"/>
                    <a:pt x="5574" y="1961"/>
                  </a:cubicBezTo>
                  <a:cubicBezTo>
                    <a:pt x="6049" y="2436"/>
                    <a:pt x="6316" y="3064"/>
                    <a:pt x="6297" y="3749"/>
                  </a:cubicBezTo>
                  <a:lnTo>
                    <a:pt x="6297" y="10425"/>
                  </a:lnTo>
                  <a:lnTo>
                    <a:pt x="7590" y="10425"/>
                  </a:lnTo>
                  <a:lnTo>
                    <a:pt x="7590" y="3749"/>
                  </a:lnTo>
                  <a:cubicBezTo>
                    <a:pt x="7590" y="3064"/>
                    <a:pt x="7875" y="2417"/>
                    <a:pt x="8370" y="1980"/>
                  </a:cubicBezTo>
                  <a:cubicBezTo>
                    <a:pt x="8845" y="1485"/>
                    <a:pt x="9511" y="1200"/>
                    <a:pt x="10196" y="1200"/>
                  </a:cubicBezTo>
                  <a:cubicBezTo>
                    <a:pt x="10843" y="1200"/>
                    <a:pt x="11470" y="1466"/>
                    <a:pt x="11927" y="1942"/>
                  </a:cubicBezTo>
                  <a:cubicBezTo>
                    <a:pt x="12402" y="2436"/>
                    <a:pt x="12669" y="3102"/>
                    <a:pt x="12650" y="3787"/>
                  </a:cubicBezTo>
                  <a:lnTo>
                    <a:pt x="12650" y="10425"/>
                  </a:lnTo>
                  <a:lnTo>
                    <a:pt x="13924" y="10425"/>
                  </a:lnTo>
                  <a:lnTo>
                    <a:pt x="13924" y="3787"/>
                  </a:lnTo>
                  <a:cubicBezTo>
                    <a:pt x="13924" y="2645"/>
                    <a:pt x="13563" y="1713"/>
                    <a:pt x="12859" y="1029"/>
                  </a:cubicBezTo>
                  <a:cubicBezTo>
                    <a:pt x="12193" y="363"/>
                    <a:pt x="11299" y="1"/>
                    <a:pt x="10367" y="1"/>
                  </a:cubicBezTo>
                  <a:cubicBezTo>
                    <a:pt x="10335" y="1"/>
                    <a:pt x="10303" y="0"/>
                    <a:pt x="10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90425" y="2066425"/>
              <a:ext cx="269175" cy="266825"/>
            </a:xfrm>
            <a:custGeom>
              <a:rect b="b" l="l" r="r" t="t"/>
              <a:pathLst>
                <a:path extrusionOk="0" h="10673" w="10767">
                  <a:moveTo>
                    <a:pt x="5403" y="1200"/>
                  </a:moveTo>
                  <a:cubicBezTo>
                    <a:pt x="6487" y="1200"/>
                    <a:pt x="7533" y="1637"/>
                    <a:pt x="8275" y="2436"/>
                  </a:cubicBezTo>
                  <a:cubicBezTo>
                    <a:pt x="9872" y="4034"/>
                    <a:pt x="9872" y="6640"/>
                    <a:pt x="8275" y="8237"/>
                  </a:cubicBezTo>
                  <a:cubicBezTo>
                    <a:pt x="7548" y="9020"/>
                    <a:pt x="6548" y="9455"/>
                    <a:pt x="5489" y="9455"/>
                  </a:cubicBezTo>
                  <a:cubicBezTo>
                    <a:pt x="5467" y="9455"/>
                    <a:pt x="5444" y="9455"/>
                    <a:pt x="5422" y="9455"/>
                  </a:cubicBezTo>
                  <a:cubicBezTo>
                    <a:pt x="3158" y="9436"/>
                    <a:pt x="1332" y="7610"/>
                    <a:pt x="1294" y="5365"/>
                  </a:cubicBezTo>
                  <a:cubicBezTo>
                    <a:pt x="1294" y="4262"/>
                    <a:pt x="1731" y="3216"/>
                    <a:pt x="2530" y="2455"/>
                  </a:cubicBezTo>
                  <a:cubicBezTo>
                    <a:pt x="3272" y="1656"/>
                    <a:pt x="4318" y="1200"/>
                    <a:pt x="5403" y="1200"/>
                  </a:cubicBezTo>
                  <a:close/>
                  <a:moveTo>
                    <a:pt x="5333" y="1"/>
                  </a:moveTo>
                  <a:cubicBezTo>
                    <a:pt x="3931" y="1"/>
                    <a:pt x="2571" y="570"/>
                    <a:pt x="1598" y="1580"/>
                  </a:cubicBezTo>
                  <a:cubicBezTo>
                    <a:pt x="571" y="2550"/>
                    <a:pt x="1" y="3882"/>
                    <a:pt x="20" y="5289"/>
                  </a:cubicBezTo>
                  <a:cubicBezTo>
                    <a:pt x="1" y="6697"/>
                    <a:pt x="571" y="8047"/>
                    <a:pt x="1560" y="9055"/>
                  </a:cubicBezTo>
                  <a:cubicBezTo>
                    <a:pt x="2530" y="10082"/>
                    <a:pt x="3881" y="10672"/>
                    <a:pt x="5307" y="10672"/>
                  </a:cubicBezTo>
                  <a:lnTo>
                    <a:pt x="5498" y="10672"/>
                  </a:lnTo>
                  <a:cubicBezTo>
                    <a:pt x="6905" y="10672"/>
                    <a:pt x="8256" y="10101"/>
                    <a:pt x="9226" y="9055"/>
                  </a:cubicBezTo>
                  <a:cubicBezTo>
                    <a:pt x="10215" y="8066"/>
                    <a:pt x="10766" y="6716"/>
                    <a:pt x="10747" y="5308"/>
                  </a:cubicBezTo>
                  <a:cubicBezTo>
                    <a:pt x="10766" y="3901"/>
                    <a:pt x="10196" y="2550"/>
                    <a:pt x="9188" y="1580"/>
                  </a:cubicBezTo>
                  <a:cubicBezTo>
                    <a:pt x="8215" y="570"/>
                    <a:pt x="6873" y="1"/>
                    <a:pt x="5472" y="1"/>
                  </a:cubicBezTo>
                  <a:cubicBezTo>
                    <a:pt x="5449" y="1"/>
                    <a:pt x="5426" y="1"/>
                    <a:pt x="5403" y="1"/>
                  </a:cubicBezTo>
                  <a:cubicBezTo>
                    <a:pt x="5379" y="1"/>
                    <a:pt x="5356" y="1"/>
                    <a:pt x="5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997575" y="2066425"/>
              <a:ext cx="280600" cy="266825"/>
            </a:xfrm>
            <a:custGeom>
              <a:rect b="b" l="l" r="r" t="t"/>
              <a:pathLst>
                <a:path extrusionOk="0" h="10673" w="11224">
                  <a:moveTo>
                    <a:pt x="5916" y="1200"/>
                  </a:moveTo>
                  <a:cubicBezTo>
                    <a:pt x="7000" y="1200"/>
                    <a:pt x="8047" y="1637"/>
                    <a:pt x="8788" y="2436"/>
                  </a:cubicBezTo>
                  <a:cubicBezTo>
                    <a:pt x="10386" y="4034"/>
                    <a:pt x="10386" y="6640"/>
                    <a:pt x="8788" y="8237"/>
                  </a:cubicBezTo>
                  <a:cubicBezTo>
                    <a:pt x="8062" y="9020"/>
                    <a:pt x="7062" y="9455"/>
                    <a:pt x="6003" y="9455"/>
                  </a:cubicBezTo>
                  <a:cubicBezTo>
                    <a:pt x="5980" y="9455"/>
                    <a:pt x="5958" y="9455"/>
                    <a:pt x="5935" y="9455"/>
                  </a:cubicBezTo>
                  <a:cubicBezTo>
                    <a:pt x="3672" y="9436"/>
                    <a:pt x="1846" y="7610"/>
                    <a:pt x="1808" y="5365"/>
                  </a:cubicBezTo>
                  <a:cubicBezTo>
                    <a:pt x="1808" y="4262"/>
                    <a:pt x="2245" y="3216"/>
                    <a:pt x="3044" y="2455"/>
                  </a:cubicBezTo>
                  <a:cubicBezTo>
                    <a:pt x="3786" y="1656"/>
                    <a:pt x="4832" y="1200"/>
                    <a:pt x="5916" y="1200"/>
                  </a:cubicBezTo>
                  <a:close/>
                  <a:moveTo>
                    <a:pt x="5828" y="1"/>
                  </a:moveTo>
                  <a:cubicBezTo>
                    <a:pt x="4426" y="1"/>
                    <a:pt x="3085" y="570"/>
                    <a:pt x="2112" y="1580"/>
                  </a:cubicBezTo>
                  <a:cubicBezTo>
                    <a:pt x="1" y="3634"/>
                    <a:pt x="1" y="7039"/>
                    <a:pt x="2112" y="9093"/>
                  </a:cubicBezTo>
                  <a:cubicBezTo>
                    <a:pt x="3101" y="10120"/>
                    <a:pt x="4471" y="10672"/>
                    <a:pt x="5897" y="10672"/>
                  </a:cubicBezTo>
                  <a:cubicBezTo>
                    <a:pt x="6848" y="10672"/>
                    <a:pt x="7780" y="10406"/>
                    <a:pt x="8598" y="9911"/>
                  </a:cubicBezTo>
                  <a:cubicBezTo>
                    <a:pt x="9112" y="9626"/>
                    <a:pt x="9568" y="9227"/>
                    <a:pt x="9949" y="8770"/>
                  </a:cubicBezTo>
                  <a:lnTo>
                    <a:pt x="9949" y="10425"/>
                  </a:lnTo>
                  <a:lnTo>
                    <a:pt x="11223" y="10425"/>
                  </a:lnTo>
                  <a:lnTo>
                    <a:pt x="11223" y="249"/>
                  </a:lnTo>
                  <a:lnTo>
                    <a:pt x="9949" y="249"/>
                  </a:lnTo>
                  <a:lnTo>
                    <a:pt x="9949" y="1846"/>
                  </a:lnTo>
                  <a:cubicBezTo>
                    <a:pt x="9587" y="1409"/>
                    <a:pt x="9150" y="1048"/>
                    <a:pt x="8655" y="781"/>
                  </a:cubicBezTo>
                  <a:cubicBezTo>
                    <a:pt x="7818" y="268"/>
                    <a:pt x="6867" y="20"/>
                    <a:pt x="5897" y="1"/>
                  </a:cubicBezTo>
                  <a:cubicBezTo>
                    <a:pt x="5874" y="1"/>
                    <a:pt x="5851" y="1"/>
                    <a:pt x="5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418900" y="2066425"/>
              <a:ext cx="312625" cy="367150"/>
            </a:xfrm>
            <a:custGeom>
              <a:rect b="b" l="l" r="r" t="t"/>
              <a:pathLst>
                <a:path extrusionOk="0" h="14686" w="12505">
                  <a:moveTo>
                    <a:pt x="5345" y="1200"/>
                  </a:moveTo>
                  <a:cubicBezTo>
                    <a:pt x="6429" y="1200"/>
                    <a:pt x="7475" y="1637"/>
                    <a:pt x="8217" y="2436"/>
                  </a:cubicBezTo>
                  <a:cubicBezTo>
                    <a:pt x="9815" y="4034"/>
                    <a:pt x="9815" y="6640"/>
                    <a:pt x="8217" y="8237"/>
                  </a:cubicBezTo>
                  <a:cubicBezTo>
                    <a:pt x="7491" y="9020"/>
                    <a:pt x="6491" y="9455"/>
                    <a:pt x="5432" y="9455"/>
                  </a:cubicBezTo>
                  <a:cubicBezTo>
                    <a:pt x="5409" y="9455"/>
                    <a:pt x="5387" y="9455"/>
                    <a:pt x="5364" y="9455"/>
                  </a:cubicBezTo>
                  <a:cubicBezTo>
                    <a:pt x="3101" y="9436"/>
                    <a:pt x="1275" y="7610"/>
                    <a:pt x="1237" y="5365"/>
                  </a:cubicBezTo>
                  <a:cubicBezTo>
                    <a:pt x="1237" y="4262"/>
                    <a:pt x="1674" y="3216"/>
                    <a:pt x="2473" y="2455"/>
                  </a:cubicBezTo>
                  <a:cubicBezTo>
                    <a:pt x="3215" y="1656"/>
                    <a:pt x="4261" y="1200"/>
                    <a:pt x="5345" y="1200"/>
                  </a:cubicBezTo>
                  <a:close/>
                  <a:moveTo>
                    <a:pt x="5395" y="1"/>
                  </a:moveTo>
                  <a:cubicBezTo>
                    <a:pt x="5372" y="1"/>
                    <a:pt x="5349" y="1"/>
                    <a:pt x="5326" y="1"/>
                  </a:cubicBezTo>
                  <a:cubicBezTo>
                    <a:pt x="4375" y="20"/>
                    <a:pt x="3443" y="268"/>
                    <a:pt x="2625" y="743"/>
                  </a:cubicBezTo>
                  <a:cubicBezTo>
                    <a:pt x="2111" y="1048"/>
                    <a:pt x="1655" y="1428"/>
                    <a:pt x="1294" y="1865"/>
                  </a:cubicBezTo>
                  <a:lnTo>
                    <a:pt x="1294" y="249"/>
                  </a:lnTo>
                  <a:lnTo>
                    <a:pt x="0" y="249"/>
                  </a:lnTo>
                  <a:lnTo>
                    <a:pt x="0" y="14685"/>
                  </a:lnTo>
                  <a:lnTo>
                    <a:pt x="1294" y="14685"/>
                  </a:lnTo>
                  <a:lnTo>
                    <a:pt x="1294" y="8770"/>
                  </a:lnTo>
                  <a:cubicBezTo>
                    <a:pt x="1674" y="9246"/>
                    <a:pt x="2150" y="9626"/>
                    <a:pt x="2682" y="9930"/>
                  </a:cubicBezTo>
                  <a:cubicBezTo>
                    <a:pt x="3481" y="10406"/>
                    <a:pt x="4394" y="10653"/>
                    <a:pt x="5326" y="10672"/>
                  </a:cubicBezTo>
                  <a:cubicBezTo>
                    <a:pt x="5342" y="10672"/>
                    <a:pt x="5357" y="10672"/>
                    <a:pt x="5373" y="10672"/>
                  </a:cubicBezTo>
                  <a:cubicBezTo>
                    <a:pt x="10116" y="10672"/>
                    <a:pt x="12505" y="4936"/>
                    <a:pt x="9130" y="1580"/>
                  </a:cubicBezTo>
                  <a:cubicBezTo>
                    <a:pt x="8138" y="570"/>
                    <a:pt x="6797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3125" y="2066425"/>
              <a:ext cx="312625" cy="367150"/>
            </a:xfrm>
            <a:custGeom>
              <a:rect b="b" l="l" r="r" t="t"/>
              <a:pathLst>
                <a:path extrusionOk="0" h="14686" w="12505">
                  <a:moveTo>
                    <a:pt x="5345" y="1200"/>
                  </a:moveTo>
                  <a:cubicBezTo>
                    <a:pt x="6429" y="1200"/>
                    <a:pt x="7475" y="1637"/>
                    <a:pt x="8217" y="2436"/>
                  </a:cubicBezTo>
                  <a:cubicBezTo>
                    <a:pt x="9815" y="4034"/>
                    <a:pt x="9815" y="6640"/>
                    <a:pt x="8217" y="8237"/>
                  </a:cubicBezTo>
                  <a:cubicBezTo>
                    <a:pt x="7491" y="9020"/>
                    <a:pt x="6491" y="9455"/>
                    <a:pt x="5432" y="9455"/>
                  </a:cubicBezTo>
                  <a:cubicBezTo>
                    <a:pt x="5409" y="9455"/>
                    <a:pt x="5387" y="9455"/>
                    <a:pt x="5364" y="9455"/>
                  </a:cubicBezTo>
                  <a:cubicBezTo>
                    <a:pt x="3100" y="9436"/>
                    <a:pt x="1274" y="7610"/>
                    <a:pt x="1236" y="5365"/>
                  </a:cubicBezTo>
                  <a:cubicBezTo>
                    <a:pt x="1236" y="4262"/>
                    <a:pt x="1674" y="3216"/>
                    <a:pt x="2473" y="2455"/>
                  </a:cubicBezTo>
                  <a:cubicBezTo>
                    <a:pt x="3215" y="1656"/>
                    <a:pt x="4261" y="1200"/>
                    <a:pt x="5345" y="1200"/>
                  </a:cubicBezTo>
                  <a:close/>
                  <a:moveTo>
                    <a:pt x="5395" y="1"/>
                  </a:moveTo>
                  <a:cubicBezTo>
                    <a:pt x="5372" y="1"/>
                    <a:pt x="5349" y="1"/>
                    <a:pt x="5326" y="1"/>
                  </a:cubicBezTo>
                  <a:cubicBezTo>
                    <a:pt x="4375" y="20"/>
                    <a:pt x="3443" y="268"/>
                    <a:pt x="2625" y="743"/>
                  </a:cubicBezTo>
                  <a:cubicBezTo>
                    <a:pt x="2111" y="1048"/>
                    <a:pt x="1655" y="1409"/>
                    <a:pt x="1274" y="1865"/>
                  </a:cubicBezTo>
                  <a:lnTo>
                    <a:pt x="1274" y="249"/>
                  </a:lnTo>
                  <a:lnTo>
                    <a:pt x="0" y="249"/>
                  </a:lnTo>
                  <a:lnTo>
                    <a:pt x="0" y="14685"/>
                  </a:lnTo>
                  <a:lnTo>
                    <a:pt x="1274" y="14685"/>
                  </a:lnTo>
                  <a:lnTo>
                    <a:pt x="1274" y="8770"/>
                  </a:lnTo>
                  <a:cubicBezTo>
                    <a:pt x="1674" y="9246"/>
                    <a:pt x="2149" y="9626"/>
                    <a:pt x="2682" y="9930"/>
                  </a:cubicBezTo>
                  <a:cubicBezTo>
                    <a:pt x="3481" y="10406"/>
                    <a:pt x="4394" y="10653"/>
                    <a:pt x="5326" y="10672"/>
                  </a:cubicBezTo>
                  <a:cubicBezTo>
                    <a:pt x="5342" y="10672"/>
                    <a:pt x="5357" y="10672"/>
                    <a:pt x="5373" y="10672"/>
                  </a:cubicBezTo>
                  <a:cubicBezTo>
                    <a:pt x="10116" y="10672"/>
                    <a:pt x="12505" y="4936"/>
                    <a:pt x="9130" y="1580"/>
                  </a:cubicBezTo>
                  <a:cubicBezTo>
                    <a:pt x="8138" y="570"/>
                    <a:pt x="6797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63225" y="2066450"/>
              <a:ext cx="155050" cy="260600"/>
            </a:xfrm>
            <a:custGeom>
              <a:rect b="b" l="l" r="r" t="t"/>
              <a:pathLst>
                <a:path extrusionOk="0" h="10424" w="6202">
                  <a:moveTo>
                    <a:pt x="3976" y="0"/>
                  </a:moveTo>
                  <a:cubicBezTo>
                    <a:pt x="3292" y="0"/>
                    <a:pt x="2626" y="172"/>
                    <a:pt x="2017" y="514"/>
                  </a:cubicBezTo>
                  <a:cubicBezTo>
                    <a:pt x="1751" y="666"/>
                    <a:pt x="1504" y="856"/>
                    <a:pt x="1275" y="1066"/>
                  </a:cubicBezTo>
                  <a:lnTo>
                    <a:pt x="1275" y="248"/>
                  </a:lnTo>
                  <a:lnTo>
                    <a:pt x="1" y="248"/>
                  </a:lnTo>
                  <a:lnTo>
                    <a:pt x="1" y="10424"/>
                  </a:lnTo>
                  <a:lnTo>
                    <a:pt x="1275" y="10424"/>
                  </a:lnTo>
                  <a:lnTo>
                    <a:pt x="1275" y="3748"/>
                  </a:lnTo>
                  <a:cubicBezTo>
                    <a:pt x="1275" y="3063"/>
                    <a:pt x="1561" y="2435"/>
                    <a:pt x="2055" y="1979"/>
                  </a:cubicBezTo>
                  <a:cubicBezTo>
                    <a:pt x="2512" y="1484"/>
                    <a:pt x="3158" y="1199"/>
                    <a:pt x="3824" y="1199"/>
                  </a:cubicBezTo>
                  <a:cubicBezTo>
                    <a:pt x="4528" y="1218"/>
                    <a:pt x="5194" y="1522"/>
                    <a:pt x="5669" y="2036"/>
                  </a:cubicBezTo>
                  <a:cubicBezTo>
                    <a:pt x="5802" y="1636"/>
                    <a:pt x="5992" y="1237"/>
                    <a:pt x="6202" y="856"/>
                  </a:cubicBezTo>
                  <a:lnTo>
                    <a:pt x="6202" y="837"/>
                  </a:lnTo>
                  <a:lnTo>
                    <a:pt x="6088" y="742"/>
                  </a:lnTo>
                  <a:cubicBezTo>
                    <a:pt x="5479" y="286"/>
                    <a:pt x="4737" y="19"/>
                    <a:pt x="3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594350" y="2066675"/>
              <a:ext cx="268675" cy="266575"/>
            </a:xfrm>
            <a:custGeom>
              <a:rect b="b" l="l" r="r" t="t"/>
              <a:pathLst>
                <a:path extrusionOk="0" h="10663" w="10747">
                  <a:moveTo>
                    <a:pt x="5383" y="1190"/>
                  </a:moveTo>
                  <a:cubicBezTo>
                    <a:pt x="6258" y="1190"/>
                    <a:pt x="7095" y="1475"/>
                    <a:pt x="7780" y="2008"/>
                  </a:cubicBezTo>
                  <a:lnTo>
                    <a:pt x="2073" y="7714"/>
                  </a:lnTo>
                  <a:cubicBezTo>
                    <a:pt x="1541" y="7048"/>
                    <a:pt x="1274" y="6211"/>
                    <a:pt x="1293" y="5355"/>
                  </a:cubicBezTo>
                  <a:cubicBezTo>
                    <a:pt x="1274" y="4252"/>
                    <a:pt x="1712" y="3206"/>
                    <a:pt x="2511" y="2445"/>
                  </a:cubicBezTo>
                  <a:cubicBezTo>
                    <a:pt x="3253" y="1646"/>
                    <a:pt x="4299" y="1190"/>
                    <a:pt x="5383" y="1190"/>
                  </a:cubicBezTo>
                  <a:close/>
                  <a:moveTo>
                    <a:pt x="5373" y="1"/>
                  </a:moveTo>
                  <a:cubicBezTo>
                    <a:pt x="3999" y="1"/>
                    <a:pt x="2625" y="524"/>
                    <a:pt x="1579" y="1570"/>
                  </a:cubicBezTo>
                  <a:cubicBezTo>
                    <a:pt x="571" y="2540"/>
                    <a:pt x="0" y="3872"/>
                    <a:pt x="0" y="5279"/>
                  </a:cubicBezTo>
                  <a:cubicBezTo>
                    <a:pt x="0" y="6687"/>
                    <a:pt x="552" y="8037"/>
                    <a:pt x="1560" y="9045"/>
                  </a:cubicBezTo>
                  <a:cubicBezTo>
                    <a:pt x="1731" y="9217"/>
                    <a:pt x="1902" y="9369"/>
                    <a:pt x="2092" y="9521"/>
                  </a:cubicBezTo>
                  <a:cubicBezTo>
                    <a:pt x="2986" y="10263"/>
                    <a:pt x="4128" y="10662"/>
                    <a:pt x="5288" y="10662"/>
                  </a:cubicBezTo>
                  <a:lnTo>
                    <a:pt x="5478" y="10662"/>
                  </a:lnTo>
                  <a:cubicBezTo>
                    <a:pt x="5500" y="10662"/>
                    <a:pt x="5522" y="10663"/>
                    <a:pt x="5544" y="10663"/>
                  </a:cubicBezTo>
                  <a:cubicBezTo>
                    <a:pt x="6928" y="10663"/>
                    <a:pt x="8270" y="10075"/>
                    <a:pt x="9206" y="9045"/>
                  </a:cubicBezTo>
                  <a:cubicBezTo>
                    <a:pt x="10195" y="8056"/>
                    <a:pt x="10747" y="6725"/>
                    <a:pt x="10747" y="5336"/>
                  </a:cubicBezTo>
                  <a:lnTo>
                    <a:pt x="9453" y="5336"/>
                  </a:lnTo>
                  <a:cubicBezTo>
                    <a:pt x="9472" y="6420"/>
                    <a:pt x="9035" y="7467"/>
                    <a:pt x="8255" y="8227"/>
                  </a:cubicBezTo>
                  <a:cubicBezTo>
                    <a:pt x="7547" y="9010"/>
                    <a:pt x="6530" y="9445"/>
                    <a:pt x="5470" y="9445"/>
                  </a:cubicBezTo>
                  <a:cubicBezTo>
                    <a:pt x="5447" y="9445"/>
                    <a:pt x="5425" y="9445"/>
                    <a:pt x="5402" y="9445"/>
                  </a:cubicBezTo>
                  <a:cubicBezTo>
                    <a:pt x="5375" y="9445"/>
                    <a:pt x="5347" y="9446"/>
                    <a:pt x="5320" y="9446"/>
                  </a:cubicBezTo>
                  <a:cubicBezTo>
                    <a:pt x="4474" y="9446"/>
                    <a:pt x="3649" y="9161"/>
                    <a:pt x="2967" y="8627"/>
                  </a:cubicBezTo>
                  <a:lnTo>
                    <a:pt x="8674" y="2921"/>
                  </a:lnTo>
                  <a:lnTo>
                    <a:pt x="9092" y="2521"/>
                  </a:lnTo>
                  <a:lnTo>
                    <a:pt x="9587" y="2027"/>
                  </a:lnTo>
                  <a:cubicBezTo>
                    <a:pt x="9453" y="1855"/>
                    <a:pt x="9320" y="1703"/>
                    <a:pt x="9168" y="1570"/>
                  </a:cubicBezTo>
                  <a:cubicBezTo>
                    <a:pt x="8122" y="524"/>
                    <a:pt x="6748" y="1"/>
                    <a:pt x="5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element">
  <p:cSld name="TITLE_2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2295900" y="307200"/>
            <a:ext cx="4552200" cy="57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None/>
              <a:defRPr b="1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topic or Announcements ">
  <p:cSld name="SECTION_HEADER_1_2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None/>
              <a:defRPr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gram 01">
  <p:cSld name="ONE_COLUMN_TEXT_1_3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5400000">
            <a:off x="2388411" y="2117036"/>
            <a:ext cx="3833825" cy="20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/>
          <p:nvPr/>
        </p:nvSpPr>
        <p:spPr>
          <a:xfrm>
            <a:off x="1023975" y="1474500"/>
            <a:ext cx="3630000" cy="3663900"/>
          </a:xfrm>
          <a:prstGeom prst="round1Rect">
            <a:avLst>
              <a:gd fmla="val 48905" name="adj"/>
            </a:avLst>
          </a:prstGeom>
          <a:solidFill>
            <a:srgbClr val="203E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1315800" y="1878975"/>
            <a:ext cx="2678100" cy="28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2295900" y="307200"/>
            <a:ext cx="4552200" cy="57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None/>
              <a:defRPr b="1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8" name="Google Shape;28;p5"/>
          <p:cNvSpPr/>
          <p:nvPr>
            <p:ph idx="2" type="pic"/>
          </p:nvPr>
        </p:nvSpPr>
        <p:spPr>
          <a:xfrm>
            <a:off x="120450" y="4451000"/>
            <a:ext cx="632400" cy="6324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999999">
                <a:alpha val="50000"/>
              </a:srgbClr>
            </a:outerShdw>
          </a:effectLst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">
  <p:cSld name="BLANK_2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flipH="1">
            <a:off x="4660775" y="1474500"/>
            <a:ext cx="3660000" cy="3663900"/>
          </a:xfrm>
          <a:prstGeom prst="round1Rect">
            <a:avLst>
              <a:gd fmla="val 48905" name="adj"/>
            </a:avLst>
          </a:prstGeom>
          <a:solidFill>
            <a:srgbClr val="203E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 1">
  <p:cSld name="BLANK_2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gradFill>
          <a:gsLst>
            <a:gs pos="0">
              <a:srgbClr val="203E6C"/>
            </a:gs>
            <a:gs pos="100000">
              <a:srgbClr val="5F7DAB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4300" y="136750"/>
            <a:ext cx="44754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43D4B"/>
              </a:buClr>
              <a:buSzPts val="1500"/>
              <a:buFont typeface="Josefin Sans"/>
              <a:buNone/>
              <a:defRPr sz="1500">
                <a:solidFill>
                  <a:srgbClr val="343D4B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pen Sans"/>
              <a:buChar char="●"/>
              <a:defRPr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○"/>
              <a:defRPr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■"/>
              <a:defRPr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●"/>
              <a:defRPr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○"/>
              <a:defRPr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■"/>
              <a:defRPr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●"/>
              <a:defRPr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○"/>
              <a:defRPr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■"/>
              <a:defRPr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ransition spd="med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rive.google.com/drive/folders/1h-_ZSSJNBPMMA4EC1o-wlJkgZuBKe3yu?usp=shari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rive.google.com/drive/folders/1h-_ZSSJNBPMMA4EC1o-wlJkgZuBKe3yu?usp=sharing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rive.google.com/drive/folders/1h-_ZSSJNBPMMA4EC1o-wlJkgZuBKe3yu?usp=sharing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hyperlink" Target="mailto:info@moreapp.com" TargetMode="External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2383025" y="3993113"/>
            <a:ext cx="4005350" cy="5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9568" y="0"/>
            <a:ext cx="5704434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8"/>
          <p:cNvGrpSpPr/>
          <p:nvPr/>
        </p:nvGrpSpPr>
        <p:grpSpPr>
          <a:xfrm>
            <a:off x="380928" y="380965"/>
            <a:ext cx="1240674" cy="314632"/>
            <a:chOff x="1662720" y="1751661"/>
            <a:chExt cx="3453030" cy="858009"/>
          </a:xfrm>
        </p:grpSpPr>
        <p:sp>
          <p:nvSpPr>
            <p:cNvPr id="39" name="Google Shape;39;p8"/>
            <p:cNvSpPr/>
            <p:nvPr/>
          </p:nvSpPr>
          <p:spPr>
            <a:xfrm>
              <a:off x="1662720" y="1751661"/>
              <a:ext cx="572621" cy="858009"/>
            </a:xfrm>
            <a:custGeom>
              <a:rect b="b" l="l" r="r" t="t"/>
              <a:pathLst>
                <a:path extrusionOk="0" h="26535" w="17709">
                  <a:moveTo>
                    <a:pt x="7742" y="1"/>
                  </a:moveTo>
                  <a:cubicBezTo>
                    <a:pt x="6392" y="1617"/>
                    <a:pt x="5155" y="3348"/>
                    <a:pt x="4052" y="5136"/>
                  </a:cubicBezTo>
                  <a:lnTo>
                    <a:pt x="7742" y="8826"/>
                  </a:lnTo>
                  <a:lnTo>
                    <a:pt x="7742" y="1"/>
                  </a:lnTo>
                  <a:close/>
                  <a:moveTo>
                    <a:pt x="9948" y="1"/>
                  </a:moveTo>
                  <a:lnTo>
                    <a:pt x="9948" y="8826"/>
                  </a:lnTo>
                  <a:lnTo>
                    <a:pt x="13638" y="5136"/>
                  </a:lnTo>
                  <a:cubicBezTo>
                    <a:pt x="12535" y="3348"/>
                    <a:pt x="11318" y="1617"/>
                    <a:pt x="9948" y="1"/>
                  </a:cubicBezTo>
                  <a:close/>
                  <a:moveTo>
                    <a:pt x="2911" y="7133"/>
                  </a:moveTo>
                  <a:cubicBezTo>
                    <a:pt x="2245" y="8408"/>
                    <a:pt x="1655" y="9720"/>
                    <a:pt x="1161" y="11090"/>
                  </a:cubicBezTo>
                  <a:lnTo>
                    <a:pt x="7742" y="17671"/>
                  </a:lnTo>
                  <a:lnTo>
                    <a:pt x="7742" y="11965"/>
                  </a:lnTo>
                  <a:lnTo>
                    <a:pt x="7286" y="11508"/>
                  </a:lnTo>
                  <a:lnTo>
                    <a:pt x="2911" y="7133"/>
                  </a:lnTo>
                  <a:close/>
                  <a:moveTo>
                    <a:pt x="14780" y="7133"/>
                  </a:moveTo>
                  <a:lnTo>
                    <a:pt x="10405" y="11508"/>
                  </a:lnTo>
                  <a:lnTo>
                    <a:pt x="9948" y="11965"/>
                  </a:lnTo>
                  <a:lnTo>
                    <a:pt x="9948" y="17671"/>
                  </a:lnTo>
                  <a:lnTo>
                    <a:pt x="16530" y="11090"/>
                  </a:lnTo>
                  <a:cubicBezTo>
                    <a:pt x="16054" y="9720"/>
                    <a:pt x="15464" y="8408"/>
                    <a:pt x="14780" y="7133"/>
                  </a:cubicBezTo>
                  <a:close/>
                  <a:moveTo>
                    <a:pt x="457" y="13505"/>
                  </a:moveTo>
                  <a:cubicBezTo>
                    <a:pt x="172" y="14761"/>
                    <a:pt x="1" y="16035"/>
                    <a:pt x="1" y="17328"/>
                  </a:cubicBezTo>
                  <a:cubicBezTo>
                    <a:pt x="1" y="22065"/>
                    <a:pt x="3386" y="25964"/>
                    <a:pt x="7742" y="26535"/>
                  </a:cubicBezTo>
                  <a:lnTo>
                    <a:pt x="7742" y="20790"/>
                  </a:lnTo>
                  <a:lnTo>
                    <a:pt x="7286" y="20334"/>
                  </a:lnTo>
                  <a:lnTo>
                    <a:pt x="457" y="13505"/>
                  </a:lnTo>
                  <a:close/>
                  <a:moveTo>
                    <a:pt x="17233" y="13505"/>
                  </a:moveTo>
                  <a:lnTo>
                    <a:pt x="9948" y="20790"/>
                  </a:lnTo>
                  <a:lnTo>
                    <a:pt x="9948" y="26535"/>
                  </a:lnTo>
                  <a:cubicBezTo>
                    <a:pt x="14323" y="25964"/>
                    <a:pt x="17709" y="22065"/>
                    <a:pt x="17709" y="17328"/>
                  </a:cubicBezTo>
                  <a:cubicBezTo>
                    <a:pt x="17690" y="16035"/>
                    <a:pt x="17538" y="14761"/>
                    <a:pt x="17233" y="135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>
              <a:off x="2538675" y="2066425"/>
              <a:ext cx="348125" cy="260625"/>
            </a:xfrm>
            <a:custGeom>
              <a:rect b="b" l="l" r="r" t="t"/>
              <a:pathLst>
                <a:path extrusionOk="0" h="10425" w="13925">
                  <a:moveTo>
                    <a:pt x="10271" y="0"/>
                  </a:moveTo>
                  <a:cubicBezTo>
                    <a:pt x="9466" y="0"/>
                    <a:pt x="8666" y="229"/>
                    <a:pt x="7990" y="686"/>
                  </a:cubicBezTo>
                  <a:cubicBezTo>
                    <a:pt x="7552" y="971"/>
                    <a:pt x="7191" y="1371"/>
                    <a:pt x="6924" y="1846"/>
                  </a:cubicBezTo>
                  <a:cubicBezTo>
                    <a:pt x="6658" y="1390"/>
                    <a:pt x="6316" y="1010"/>
                    <a:pt x="5916" y="705"/>
                  </a:cubicBezTo>
                  <a:cubicBezTo>
                    <a:pt x="5288" y="227"/>
                    <a:pt x="4603" y="10"/>
                    <a:pt x="3918" y="10"/>
                  </a:cubicBezTo>
                  <a:cubicBezTo>
                    <a:pt x="3295" y="10"/>
                    <a:pt x="2673" y="189"/>
                    <a:pt x="2093" y="515"/>
                  </a:cubicBezTo>
                  <a:cubicBezTo>
                    <a:pt x="1808" y="667"/>
                    <a:pt x="1522" y="876"/>
                    <a:pt x="1275" y="1086"/>
                  </a:cubicBezTo>
                  <a:lnTo>
                    <a:pt x="1275" y="249"/>
                  </a:lnTo>
                  <a:lnTo>
                    <a:pt x="1" y="249"/>
                  </a:lnTo>
                  <a:lnTo>
                    <a:pt x="1" y="10425"/>
                  </a:lnTo>
                  <a:lnTo>
                    <a:pt x="1275" y="10425"/>
                  </a:lnTo>
                  <a:lnTo>
                    <a:pt x="1275" y="3749"/>
                  </a:lnTo>
                  <a:cubicBezTo>
                    <a:pt x="1313" y="2360"/>
                    <a:pt x="2435" y="1238"/>
                    <a:pt x="3824" y="1200"/>
                  </a:cubicBezTo>
                  <a:cubicBezTo>
                    <a:pt x="4490" y="1200"/>
                    <a:pt x="5136" y="1466"/>
                    <a:pt x="5574" y="1961"/>
                  </a:cubicBezTo>
                  <a:cubicBezTo>
                    <a:pt x="6049" y="2436"/>
                    <a:pt x="6316" y="3064"/>
                    <a:pt x="6297" y="3749"/>
                  </a:cubicBezTo>
                  <a:lnTo>
                    <a:pt x="6297" y="10425"/>
                  </a:lnTo>
                  <a:lnTo>
                    <a:pt x="7590" y="10425"/>
                  </a:lnTo>
                  <a:lnTo>
                    <a:pt x="7590" y="3749"/>
                  </a:lnTo>
                  <a:cubicBezTo>
                    <a:pt x="7590" y="3064"/>
                    <a:pt x="7875" y="2417"/>
                    <a:pt x="8370" y="1980"/>
                  </a:cubicBezTo>
                  <a:cubicBezTo>
                    <a:pt x="8845" y="1485"/>
                    <a:pt x="9511" y="1200"/>
                    <a:pt x="10196" y="1200"/>
                  </a:cubicBezTo>
                  <a:cubicBezTo>
                    <a:pt x="10843" y="1200"/>
                    <a:pt x="11470" y="1466"/>
                    <a:pt x="11927" y="1942"/>
                  </a:cubicBezTo>
                  <a:cubicBezTo>
                    <a:pt x="12402" y="2436"/>
                    <a:pt x="12669" y="3102"/>
                    <a:pt x="12650" y="3787"/>
                  </a:cubicBezTo>
                  <a:lnTo>
                    <a:pt x="12650" y="10425"/>
                  </a:lnTo>
                  <a:lnTo>
                    <a:pt x="13924" y="10425"/>
                  </a:lnTo>
                  <a:lnTo>
                    <a:pt x="13924" y="3787"/>
                  </a:lnTo>
                  <a:cubicBezTo>
                    <a:pt x="13924" y="2645"/>
                    <a:pt x="13563" y="1713"/>
                    <a:pt x="12859" y="1029"/>
                  </a:cubicBezTo>
                  <a:cubicBezTo>
                    <a:pt x="12193" y="363"/>
                    <a:pt x="11299" y="1"/>
                    <a:pt x="10367" y="1"/>
                  </a:cubicBezTo>
                  <a:cubicBezTo>
                    <a:pt x="10335" y="1"/>
                    <a:pt x="10303" y="0"/>
                    <a:pt x="10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8"/>
            <p:cNvSpPr/>
            <p:nvPr/>
          </p:nvSpPr>
          <p:spPr>
            <a:xfrm>
              <a:off x="2990425" y="2066425"/>
              <a:ext cx="269175" cy="266825"/>
            </a:xfrm>
            <a:custGeom>
              <a:rect b="b" l="l" r="r" t="t"/>
              <a:pathLst>
                <a:path extrusionOk="0" h="10673" w="10767">
                  <a:moveTo>
                    <a:pt x="5403" y="1200"/>
                  </a:moveTo>
                  <a:cubicBezTo>
                    <a:pt x="6487" y="1200"/>
                    <a:pt x="7533" y="1637"/>
                    <a:pt x="8275" y="2436"/>
                  </a:cubicBezTo>
                  <a:cubicBezTo>
                    <a:pt x="9872" y="4034"/>
                    <a:pt x="9872" y="6640"/>
                    <a:pt x="8275" y="8237"/>
                  </a:cubicBezTo>
                  <a:cubicBezTo>
                    <a:pt x="7548" y="9020"/>
                    <a:pt x="6548" y="9455"/>
                    <a:pt x="5489" y="9455"/>
                  </a:cubicBezTo>
                  <a:cubicBezTo>
                    <a:pt x="5467" y="9455"/>
                    <a:pt x="5444" y="9455"/>
                    <a:pt x="5422" y="9455"/>
                  </a:cubicBezTo>
                  <a:cubicBezTo>
                    <a:pt x="3158" y="9436"/>
                    <a:pt x="1332" y="7610"/>
                    <a:pt x="1294" y="5365"/>
                  </a:cubicBezTo>
                  <a:cubicBezTo>
                    <a:pt x="1294" y="4262"/>
                    <a:pt x="1731" y="3216"/>
                    <a:pt x="2530" y="2455"/>
                  </a:cubicBezTo>
                  <a:cubicBezTo>
                    <a:pt x="3272" y="1656"/>
                    <a:pt x="4318" y="1200"/>
                    <a:pt x="5403" y="1200"/>
                  </a:cubicBezTo>
                  <a:close/>
                  <a:moveTo>
                    <a:pt x="5333" y="1"/>
                  </a:moveTo>
                  <a:cubicBezTo>
                    <a:pt x="3931" y="1"/>
                    <a:pt x="2571" y="570"/>
                    <a:pt x="1598" y="1580"/>
                  </a:cubicBezTo>
                  <a:cubicBezTo>
                    <a:pt x="571" y="2550"/>
                    <a:pt x="1" y="3882"/>
                    <a:pt x="20" y="5289"/>
                  </a:cubicBezTo>
                  <a:cubicBezTo>
                    <a:pt x="1" y="6697"/>
                    <a:pt x="571" y="8047"/>
                    <a:pt x="1560" y="9055"/>
                  </a:cubicBezTo>
                  <a:cubicBezTo>
                    <a:pt x="2530" y="10082"/>
                    <a:pt x="3881" y="10672"/>
                    <a:pt x="5307" y="10672"/>
                  </a:cubicBezTo>
                  <a:lnTo>
                    <a:pt x="5498" y="10672"/>
                  </a:lnTo>
                  <a:cubicBezTo>
                    <a:pt x="6905" y="10672"/>
                    <a:pt x="8256" y="10101"/>
                    <a:pt x="9226" y="9055"/>
                  </a:cubicBezTo>
                  <a:cubicBezTo>
                    <a:pt x="10215" y="8066"/>
                    <a:pt x="10766" y="6716"/>
                    <a:pt x="10747" y="5308"/>
                  </a:cubicBezTo>
                  <a:cubicBezTo>
                    <a:pt x="10766" y="3901"/>
                    <a:pt x="10196" y="2550"/>
                    <a:pt x="9188" y="1580"/>
                  </a:cubicBezTo>
                  <a:cubicBezTo>
                    <a:pt x="8215" y="570"/>
                    <a:pt x="6873" y="1"/>
                    <a:pt x="5472" y="1"/>
                  </a:cubicBezTo>
                  <a:cubicBezTo>
                    <a:pt x="5449" y="1"/>
                    <a:pt x="5426" y="1"/>
                    <a:pt x="5403" y="1"/>
                  </a:cubicBezTo>
                  <a:cubicBezTo>
                    <a:pt x="5379" y="1"/>
                    <a:pt x="5356" y="1"/>
                    <a:pt x="5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8"/>
            <p:cNvSpPr/>
            <p:nvPr/>
          </p:nvSpPr>
          <p:spPr>
            <a:xfrm>
              <a:off x="3997575" y="2066425"/>
              <a:ext cx="280600" cy="266825"/>
            </a:xfrm>
            <a:custGeom>
              <a:rect b="b" l="l" r="r" t="t"/>
              <a:pathLst>
                <a:path extrusionOk="0" h="10673" w="11224">
                  <a:moveTo>
                    <a:pt x="5916" y="1200"/>
                  </a:moveTo>
                  <a:cubicBezTo>
                    <a:pt x="7000" y="1200"/>
                    <a:pt x="8047" y="1637"/>
                    <a:pt x="8788" y="2436"/>
                  </a:cubicBezTo>
                  <a:cubicBezTo>
                    <a:pt x="10386" y="4034"/>
                    <a:pt x="10386" y="6640"/>
                    <a:pt x="8788" y="8237"/>
                  </a:cubicBezTo>
                  <a:cubicBezTo>
                    <a:pt x="8062" y="9020"/>
                    <a:pt x="7062" y="9455"/>
                    <a:pt x="6003" y="9455"/>
                  </a:cubicBezTo>
                  <a:cubicBezTo>
                    <a:pt x="5980" y="9455"/>
                    <a:pt x="5958" y="9455"/>
                    <a:pt x="5935" y="9455"/>
                  </a:cubicBezTo>
                  <a:cubicBezTo>
                    <a:pt x="3672" y="9436"/>
                    <a:pt x="1846" y="7610"/>
                    <a:pt x="1808" y="5365"/>
                  </a:cubicBezTo>
                  <a:cubicBezTo>
                    <a:pt x="1808" y="4262"/>
                    <a:pt x="2245" y="3216"/>
                    <a:pt x="3044" y="2455"/>
                  </a:cubicBezTo>
                  <a:cubicBezTo>
                    <a:pt x="3786" y="1656"/>
                    <a:pt x="4832" y="1200"/>
                    <a:pt x="5916" y="1200"/>
                  </a:cubicBezTo>
                  <a:close/>
                  <a:moveTo>
                    <a:pt x="5828" y="1"/>
                  </a:moveTo>
                  <a:cubicBezTo>
                    <a:pt x="4426" y="1"/>
                    <a:pt x="3085" y="570"/>
                    <a:pt x="2112" y="1580"/>
                  </a:cubicBezTo>
                  <a:cubicBezTo>
                    <a:pt x="1" y="3634"/>
                    <a:pt x="1" y="7039"/>
                    <a:pt x="2112" y="9093"/>
                  </a:cubicBezTo>
                  <a:cubicBezTo>
                    <a:pt x="3101" y="10120"/>
                    <a:pt x="4471" y="10672"/>
                    <a:pt x="5897" y="10672"/>
                  </a:cubicBezTo>
                  <a:cubicBezTo>
                    <a:pt x="6848" y="10672"/>
                    <a:pt x="7780" y="10406"/>
                    <a:pt x="8598" y="9911"/>
                  </a:cubicBezTo>
                  <a:cubicBezTo>
                    <a:pt x="9112" y="9626"/>
                    <a:pt x="9568" y="9227"/>
                    <a:pt x="9949" y="8770"/>
                  </a:cubicBezTo>
                  <a:lnTo>
                    <a:pt x="9949" y="10425"/>
                  </a:lnTo>
                  <a:lnTo>
                    <a:pt x="11223" y="10425"/>
                  </a:lnTo>
                  <a:lnTo>
                    <a:pt x="11223" y="249"/>
                  </a:lnTo>
                  <a:lnTo>
                    <a:pt x="9949" y="249"/>
                  </a:lnTo>
                  <a:lnTo>
                    <a:pt x="9949" y="1846"/>
                  </a:lnTo>
                  <a:cubicBezTo>
                    <a:pt x="9587" y="1409"/>
                    <a:pt x="9150" y="1048"/>
                    <a:pt x="8655" y="781"/>
                  </a:cubicBezTo>
                  <a:cubicBezTo>
                    <a:pt x="7818" y="268"/>
                    <a:pt x="6867" y="20"/>
                    <a:pt x="5897" y="1"/>
                  </a:cubicBezTo>
                  <a:cubicBezTo>
                    <a:pt x="5874" y="1"/>
                    <a:pt x="5851" y="1"/>
                    <a:pt x="5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8"/>
            <p:cNvSpPr/>
            <p:nvPr/>
          </p:nvSpPr>
          <p:spPr>
            <a:xfrm>
              <a:off x="4418900" y="2066425"/>
              <a:ext cx="312625" cy="367150"/>
            </a:xfrm>
            <a:custGeom>
              <a:rect b="b" l="l" r="r" t="t"/>
              <a:pathLst>
                <a:path extrusionOk="0" h="14686" w="12505">
                  <a:moveTo>
                    <a:pt x="5345" y="1200"/>
                  </a:moveTo>
                  <a:cubicBezTo>
                    <a:pt x="6429" y="1200"/>
                    <a:pt x="7475" y="1637"/>
                    <a:pt x="8217" y="2436"/>
                  </a:cubicBezTo>
                  <a:cubicBezTo>
                    <a:pt x="9815" y="4034"/>
                    <a:pt x="9815" y="6640"/>
                    <a:pt x="8217" y="8237"/>
                  </a:cubicBezTo>
                  <a:cubicBezTo>
                    <a:pt x="7491" y="9020"/>
                    <a:pt x="6491" y="9455"/>
                    <a:pt x="5432" y="9455"/>
                  </a:cubicBezTo>
                  <a:cubicBezTo>
                    <a:pt x="5409" y="9455"/>
                    <a:pt x="5387" y="9455"/>
                    <a:pt x="5364" y="9455"/>
                  </a:cubicBezTo>
                  <a:cubicBezTo>
                    <a:pt x="3101" y="9436"/>
                    <a:pt x="1275" y="7610"/>
                    <a:pt x="1237" y="5365"/>
                  </a:cubicBezTo>
                  <a:cubicBezTo>
                    <a:pt x="1237" y="4262"/>
                    <a:pt x="1674" y="3216"/>
                    <a:pt x="2473" y="2455"/>
                  </a:cubicBezTo>
                  <a:cubicBezTo>
                    <a:pt x="3215" y="1656"/>
                    <a:pt x="4261" y="1200"/>
                    <a:pt x="5345" y="1200"/>
                  </a:cubicBezTo>
                  <a:close/>
                  <a:moveTo>
                    <a:pt x="5395" y="1"/>
                  </a:moveTo>
                  <a:cubicBezTo>
                    <a:pt x="5372" y="1"/>
                    <a:pt x="5349" y="1"/>
                    <a:pt x="5326" y="1"/>
                  </a:cubicBezTo>
                  <a:cubicBezTo>
                    <a:pt x="4375" y="20"/>
                    <a:pt x="3443" y="268"/>
                    <a:pt x="2625" y="743"/>
                  </a:cubicBezTo>
                  <a:cubicBezTo>
                    <a:pt x="2111" y="1048"/>
                    <a:pt x="1655" y="1428"/>
                    <a:pt x="1294" y="1865"/>
                  </a:cubicBezTo>
                  <a:lnTo>
                    <a:pt x="1294" y="249"/>
                  </a:lnTo>
                  <a:lnTo>
                    <a:pt x="0" y="249"/>
                  </a:lnTo>
                  <a:lnTo>
                    <a:pt x="0" y="14685"/>
                  </a:lnTo>
                  <a:lnTo>
                    <a:pt x="1294" y="14685"/>
                  </a:lnTo>
                  <a:lnTo>
                    <a:pt x="1294" y="8770"/>
                  </a:lnTo>
                  <a:cubicBezTo>
                    <a:pt x="1674" y="9246"/>
                    <a:pt x="2150" y="9626"/>
                    <a:pt x="2682" y="9930"/>
                  </a:cubicBezTo>
                  <a:cubicBezTo>
                    <a:pt x="3481" y="10406"/>
                    <a:pt x="4394" y="10653"/>
                    <a:pt x="5326" y="10672"/>
                  </a:cubicBezTo>
                  <a:cubicBezTo>
                    <a:pt x="5342" y="10672"/>
                    <a:pt x="5357" y="10672"/>
                    <a:pt x="5373" y="10672"/>
                  </a:cubicBezTo>
                  <a:cubicBezTo>
                    <a:pt x="10116" y="10672"/>
                    <a:pt x="12505" y="4936"/>
                    <a:pt x="9130" y="1580"/>
                  </a:cubicBezTo>
                  <a:cubicBezTo>
                    <a:pt x="8138" y="570"/>
                    <a:pt x="6797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8"/>
            <p:cNvSpPr/>
            <p:nvPr/>
          </p:nvSpPr>
          <p:spPr>
            <a:xfrm>
              <a:off x="4803125" y="2066425"/>
              <a:ext cx="312625" cy="367150"/>
            </a:xfrm>
            <a:custGeom>
              <a:rect b="b" l="l" r="r" t="t"/>
              <a:pathLst>
                <a:path extrusionOk="0" h="14686" w="12505">
                  <a:moveTo>
                    <a:pt x="5345" y="1200"/>
                  </a:moveTo>
                  <a:cubicBezTo>
                    <a:pt x="6429" y="1200"/>
                    <a:pt x="7475" y="1637"/>
                    <a:pt x="8217" y="2436"/>
                  </a:cubicBezTo>
                  <a:cubicBezTo>
                    <a:pt x="9815" y="4034"/>
                    <a:pt x="9815" y="6640"/>
                    <a:pt x="8217" y="8237"/>
                  </a:cubicBezTo>
                  <a:cubicBezTo>
                    <a:pt x="7491" y="9020"/>
                    <a:pt x="6491" y="9455"/>
                    <a:pt x="5432" y="9455"/>
                  </a:cubicBezTo>
                  <a:cubicBezTo>
                    <a:pt x="5409" y="9455"/>
                    <a:pt x="5387" y="9455"/>
                    <a:pt x="5364" y="9455"/>
                  </a:cubicBezTo>
                  <a:cubicBezTo>
                    <a:pt x="3100" y="9436"/>
                    <a:pt x="1274" y="7610"/>
                    <a:pt x="1236" y="5365"/>
                  </a:cubicBezTo>
                  <a:cubicBezTo>
                    <a:pt x="1236" y="4262"/>
                    <a:pt x="1674" y="3216"/>
                    <a:pt x="2473" y="2455"/>
                  </a:cubicBezTo>
                  <a:cubicBezTo>
                    <a:pt x="3215" y="1656"/>
                    <a:pt x="4261" y="1200"/>
                    <a:pt x="5345" y="1200"/>
                  </a:cubicBezTo>
                  <a:close/>
                  <a:moveTo>
                    <a:pt x="5395" y="1"/>
                  </a:moveTo>
                  <a:cubicBezTo>
                    <a:pt x="5372" y="1"/>
                    <a:pt x="5349" y="1"/>
                    <a:pt x="5326" y="1"/>
                  </a:cubicBezTo>
                  <a:cubicBezTo>
                    <a:pt x="4375" y="20"/>
                    <a:pt x="3443" y="268"/>
                    <a:pt x="2625" y="743"/>
                  </a:cubicBezTo>
                  <a:cubicBezTo>
                    <a:pt x="2111" y="1048"/>
                    <a:pt x="1655" y="1409"/>
                    <a:pt x="1274" y="1865"/>
                  </a:cubicBezTo>
                  <a:lnTo>
                    <a:pt x="1274" y="249"/>
                  </a:lnTo>
                  <a:lnTo>
                    <a:pt x="0" y="249"/>
                  </a:lnTo>
                  <a:lnTo>
                    <a:pt x="0" y="14685"/>
                  </a:lnTo>
                  <a:lnTo>
                    <a:pt x="1274" y="14685"/>
                  </a:lnTo>
                  <a:lnTo>
                    <a:pt x="1274" y="8770"/>
                  </a:lnTo>
                  <a:cubicBezTo>
                    <a:pt x="1674" y="9246"/>
                    <a:pt x="2149" y="9626"/>
                    <a:pt x="2682" y="9930"/>
                  </a:cubicBezTo>
                  <a:cubicBezTo>
                    <a:pt x="3481" y="10406"/>
                    <a:pt x="4394" y="10653"/>
                    <a:pt x="5326" y="10672"/>
                  </a:cubicBezTo>
                  <a:cubicBezTo>
                    <a:pt x="5342" y="10672"/>
                    <a:pt x="5357" y="10672"/>
                    <a:pt x="5373" y="10672"/>
                  </a:cubicBezTo>
                  <a:cubicBezTo>
                    <a:pt x="10116" y="10672"/>
                    <a:pt x="12505" y="4936"/>
                    <a:pt x="9130" y="1580"/>
                  </a:cubicBezTo>
                  <a:cubicBezTo>
                    <a:pt x="8138" y="570"/>
                    <a:pt x="6797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>
              <a:off x="3363225" y="2066450"/>
              <a:ext cx="155050" cy="260600"/>
            </a:xfrm>
            <a:custGeom>
              <a:rect b="b" l="l" r="r" t="t"/>
              <a:pathLst>
                <a:path extrusionOk="0" h="10424" w="6202">
                  <a:moveTo>
                    <a:pt x="3976" y="0"/>
                  </a:moveTo>
                  <a:cubicBezTo>
                    <a:pt x="3292" y="0"/>
                    <a:pt x="2626" y="172"/>
                    <a:pt x="2017" y="514"/>
                  </a:cubicBezTo>
                  <a:cubicBezTo>
                    <a:pt x="1751" y="666"/>
                    <a:pt x="1504" y="856"/>
                    <a:pt x="1275" y="1066"/>
                  </a:cubicBezTo>
                  <a:lnTo>
                    <a:pt x="1275" y="248"/>
                  </a:lnTo>
                  <a:lnTo>
                    <a:pt x="1" y="248"/>
                  </a:lnTo>
                  <a:lnTo>
                    <a:pt x="1" y="10424"/>
                  </a:lnTo>
                  <a:lnTo>
                    <a:pt x="1275" y="10424"/>
                  </a:lnTo>
                  <a:lnTo>
                    <a:pt x="1275" y="3748"/>
                  </a:lnTo>
                  <a:cubicBezTo>
                    <a:pt x="1275" y="3063"/>
                    <a:pt x="1561" y="2435"/>
                    <a:pt x="2055" y="1979"/>
                  </a:cubicBezTo>
                  <a:cubicBezTo>
                    <a:pt x="2512" y="1484"/>
                    <a:pt x="3158" y="1199"/>
                    <a:pt x="3824" y="1199"/>
                  </a:cubicBezTo>
                  <a:cubicBezTo>
                    <a:pt x="4528" y="1218"/>
                    <a:pt x="5194" y="1522"/>
                    <a:pt x="5669" y="2036"/>
                  </a:cubicBezTo>
                  <a:cubicBezTo>
                    <a:pt x="5802" y="1636"/>
                    <a:pt x="5992" y="1237"/>
                    <a:pt x="6202" y="856"/>
                  </a:cubicBezTo>
                  <a:lnTo>
                    <a:pt x="6202" y="837"/>
                  </a:lnTo>
                  <a:lnTo>
                    <a:pt x="6088" y="742"/>
                  </a:lnTo>
                  <a:cubicBezTo>
                    <a:pt x="5479" y="286"/>
                    <a:pt x="4737" y="19"/>
                    <a:pt x="3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8"/>
            <p:cNvSpPr/>
            <p:nvPr/>
          </p:nvSpPr>
          <p:spPr>
            <a:xfrm>
              <a:off x="3594350" y="2066675"/>
              <a:ext cx="268675" cy="266575"/>
            </a:xfrm>
            <a:custGeom>
              <a:rect b="b" l="l" r="r" t="t"/>
              <a:pathLst>
                <a:path extrusionOk="0" h="10663" w="10747">
                  <a:moveTo>
                    <a:pt x="5383" y="1190"/>
                  </a:moveTo>
                  <a:cubicBezTo>
                    <a:pt x="6258" y="1190"/>
                    <a:pt x="7095" y="1475"/>
                    <a:pt x="7780" y="2008"/>
                  </a:cubicBezTo>
                  <a:lnTo>
                    <a:pt x="2073" y="7714"/>
                  </a:lnTo>
                  <a:cubicBezTo>
                    <a:pt x="1541" y="7048"/>
                    <a:pt x="1274" y="6211"/>
                    <a:pt x="1293" y="5355"/>
                  </a:cubicBezTo>
                  <a:cubicBezTo>
                    <a:pt x="1274" y="4252"/>
                    <a:pt x="1712" y="3206"/>
                    <a:pt x="2511" y="2445"/>
                  </a:cubicBezTo>
                  <a:cubicBezTo>
                    <a:pt x="3253" y="1646"/>
                    <a:pt x="4299" y="1190"/>
                    <a:pt x="5383" y="1190"/>
                  </a:cubicBezTo>
                  <a:close/>
                  <a:moveTo>
                    <a:pt x="5373" y="1"/>
                  </a:moveTo>
                  <a:cubicBezTo>
                    <a:pt x="3999" y="1"/>
                    <a:pt x="2625" y="524"/>
                    <a:pt x="1579" y="1570"/>
                  </a:cubicBezTo>
                  <a:cubicBezTo>
                    <a:pt x="571" y="2540"/>
                    <a:pt x="0" y="3872"/>
                    <a:pt x="0" y="5279"/>
                  </a:cubicBezTo>
                  <a:cubicBezTo>
                    <a:pt x="0" y="6687"/>
                    <a:pt x="552" y="8037"/>
                    <a:pt x="1560" y="9045"/>
                  </a:cubicBezTo>
                  <a:cubicBezTo>
                    <a:pt x="1731" y="9217"/>
                    <a:pt x="1902" y="9369"/>
                    <a:pt x="2092" y="9521"/>
                  </a:cubicBezTo>
                  <a:cubicBezTo>
                    <a:pt x="2986" y="10263"/>
                    <a:pt x="4128" y="10662"/>
                    <a:pt x="5288" y="10662"/>
                  </a:cubicBezTo>
                  <a:lnTo>
                    <a:pt x="5478" y="10662"/>
                  </a:lnTo>
                  <a:cubicBezTo>
                    <a:pt x="5500" y="10662"/>
                    <a:pt x="5522" y="10663"/>
                    <a:pt x="5544" y="10663"/>
                  </a:cubicBezTo>
                  <a:cubicBezTo>
                    <a:pt x="6928" y="10663"/>
                    <a:pt x="8270" y="10075"/>
                    <a:pt x="9206" y="9045"/>
                  </a:cubicBezTo>
                  <a:cubicBezTo>
                    <a:pt x="10195" y="8056"/>
                    <a:pt x="10747" y="6725"/>
                    <a:pt x="10747" y="5336"/>
                  </a:cubicBezTo>
                  <a:lnTo>
                    <a:pt x="9453" y="5336"/>
                  </a:lnTo>
                  <a:cubicBezTo>
                    <a:pt x="9472" y="6420"/>
                    <a:pt x="9035" y="7467"/>
                    <a:pt x="8255" y="8227"/>
                  </a:cubicBezTo>
                  <a:cubicBezTo>
                    <a:pt x="7547" y="9010"/>
                    <a:pt x="6530" y="9445"/>
                    <a:pt x="5470" y="9445"/>
                  </a:cubicBezTo>
                  <a:cubicBezTo>
                    <a:pt x="5447" y="9445"/>
                    <a:pt x="5425" y="9445"/>
                    <a:pt x="5402" y="9445"/>
                  </a:cubicBezTo>
                  <a:cubicBezTo>
                    <a:pt x="5375" y="9445"/>
                    <a:pt x="5347" y="9446"/>
                    <a:pt x="5320" y="9446"/>
                  </a:cubicBezTo>
                  <a:cubicBezTo>
                    <a:pt x="4474" y="9446"/>
                    <a:pt x="3649" y="9161"/>
                    <a:pt x="2967" y="8627"/>
                  </a:cubicBezTo>
                  <a:lnTo>
                    <a:pt x="8674" y="2921"/>
                  </a:lnTo>
                  <a:lnTo>
                    <a:pt x="9092" y="2521"/>
                  </a:lnTo>
                  <a:lnTo>
                    <a:pt x="9587" y="2027"/>
                  </a:lnTo>
                  <a:cubicBezTo>
                    <a:pt x="9453" y="1855"/>
                    <a:pt x="9320" y="1703"/>
                    <a:pt x="9168" y="1570"/>
                  </a:cubicBezTo>
                  <a:cubicBezTo>
                    <a:pt x="8122" y="524"/>
                    <a:pt x="6748" y="1"/>
                    <a:pt x="5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8"/>
          <p:cNvSpPr txBox="1"/>
          <p:nvPr>
            <p:ph idx="4294967295" type="title"/>
          </p:nvPr>
        </p:nvSpPr>
        <p:spPr>
          <a:xfrm>
            <a:off x="1536375" y="3291075"/>
            <a:ext cx="26544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MoreApp</a:t>
            </a:r>
            <a:endParaRPr b="1" sz="4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" name="Google Shape;48;p8"/>
          <p:cNvSpPr txBox="1"/>
          <p:nvPr>
            <p:ph idx="4294967295" type="title"/>
          </p:nvPr>
        </p:nvSpPr>
        <p:spPr>
          <a:xfrm>
            <a:off x="1536375" y="3947925"/>
            <a:ext cx="26544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Press kit</a:t>
            </a:r>
            <a:endParaRPr b="1"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1799275" y="1844700"/>
            <a:ext cx="5374500" cy="3298800"/>
          </a:xfrm>
          <a:prstGeom prst="round2SameRect">
            <a:avLst>
              <a:gd fmla="val 25072" name="adj1"/>
              <a:gd fmla="val 0" name="adj2"/>
            </a:avLst>
          </a:prstGeom>
          <a:solidFill>
            <a:srgbClr val="203E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" name="Google Shape;54;p9"/>
          <p:cNvSpPr txBox="1"/>
          <p:nvPr/>
        </p:nvSpPr>
        <p:spPr>
          <a:xfrm>
            <a:off x="2243275" y="2195450"/>
            <a:ext cx="4486500" cy="29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MoreApp provides you non-branded, </a:t>
            </a:r>
            <a:r>
              <a:rPr b="1"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generic visuals of</a:t>
            </a:r>
            <a:r>
              <a:rPr b="1"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the product that shows the application.</a:t>
            </a:r>
            <a:endParaRPr b="1"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These may be used on your </a:t>
            </a: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website or other channels of choice.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ℹ </a:t>
            </a: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Please refrain from adding your own branding to the visuals.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ℹ </a:t>
            </a: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Do not reshape or distort the visuals.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ℹ </a:t>
            </a: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Download the visuals in various translations.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ℹ </a:t>
            </a: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Find all visuals to download in </a:t>
            </a:r>
            <a:r>
              <a:rPr b="1"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this folder</a:t>
            </a:r>
            <a:endParaRPr b="1" sz="1200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55;p9"/>
          <p:cNvSpPr txBox="1"/>
          <p:nvPr>
            <p:ph idx="4294967295" type="title"/>
          </p:nvPr>
        </p:nvSpPr>
        <p:spPr>
          <a:xfrm>
            <a:off x="2243275" y="1265163"/>
            <a:ext cx="27108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 it works</a:t>
            </a:r>
            <a:endParaRPr b="1" sz="2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" name="Google Shape;56;p9"/>
          <p:cNvSpPr/>
          <p:nvPr/>
        </p:nvSpPr>
        <p:spPr>
          <a:xfrm>
            <a:off x="2356101" y="960373"/>
            <a:ext cx="163011" cy="249296"/>
          </a:xfrm>
          <a:custGeom>
            <a:rect b="b" l="l" r="r" t="t"/>
            <a:pathLst>
              <a:path extrusionOk="0" h="26535" w="17709">
                <a:moveTo>
                  <a:pt x="7742" y="1"/>
                </a:moveTo>
                <a:cubicBezTo>
                  <a:pt x="6392" y="1617"/>
                  <a:pt x="5155" y="3348"/>
                  <a:pt x="4052" y="5136"/>
                </a:cubicBezTo>
                <a:lnTo>
                  <a:pt x="7742" y="8826"/>
                </a:lnTo>
                <a:lnTo>
                  <a:pt x="7742" y="1"/>
                </a:lnTo>
                <a:close/>
                <a:moveTo>
                  <a:pt x="9948" y="1"/>
                </a:moveTo>
                <a:lnTo>
                  <a:pt x="9948" y="8826"/>
                </a:lnTo>
                <a:lnTo>
                  <a:pt x="13638" y="5136"/>
                </a:lnTo>
                <a:cubicBezTo>
                  <a:pt x="12535" y="3348"/>
                  <a:pt x="11318" y="1617"/>
                  <a:pt x="9948" y="1"/>
                </a:cubicBezTo>
                <a:close/>
                <a:moveTo>
                  <a:pt x="2911" y="7133"/>
                </a:moveTo>
                <a:cubicBezTo>
                  <a:pt x="2245" y="8408"/>
                  <a:pt x="1655" y="9720"/>
                  <a:pt x="1161" y="11090"/>
                </a:cubicBezTo>
                <a:lnTo>
                  <a:pt x="7742" y="17671"/>
                </a:lnTo>
                <a:lnTo>
                  <a:pt x="7742" y="11965"/>
                </a:lnTo>
                <a:lnTo>
                  <a:pt x="7286" y="11508"/>
                </a:lnTo>
                <a:lnTo>
                  <a:pt x="2911" y="7133"/>
                </a:lnTo>
                <a:close/>
                <a:moveTo>
                  <a:pt x="14780" y="7133"/>
                </a:moveTo>
                <a:lnTo>
                  <a:pt x="10405" y="11508"/>
                </a:lnTo>
                <a:lnTo>
                  <a:pt x="9948" y="11965"/>
                </a:lnTo>
                <a:lnTo>
                  <a:pt x="9948" y="17671"/>
                </a:lnTo>
                <a:lnTo>
                  <a:pt x="16530" y="11090"/>
                </a:lnTo>
                <a:cubicBezTo>
                  <a:pt x="16054" y="9720"/>
                  <a:pt x="15464" y="8408"/>
                  <a:pt x="14780" y="7133"/>
                </a:cubicBezTo>
                <a:close/>
                <a:moveTo>
                  <a:pt x="457" y="13505"/>
                </a:moveTo>
                <a:cubicBezTo>
                  <a:pt x="172" y="14761"/>
                  <a:pt x="1" y="16035"/>
                  <a:pt x="1" y="17328"/>
                </a:cubicBezTo>
                <a:cubicBezTo>
                  <a:pt x="1" y="22065"/>
                  <a:pt x="3386" y="25964"/>
                  <a:pt x="7742" y="26535"/>
                </a:cubicBezTo>
                <a:lnTo>
                  <a:pt x="7742" y="20790"/>
                </a:lnTo>
                <a:lnTo>
                  <a:pt x="7286" y="20334"/>
                </a:lnTo>
                <a:lnTo>
                  <a:pt x="457" y="13505"/>
                </a:lnTo>
                <a:close/>
                <a:moveTo>
                  <a:pt x="17233" y="13505"/>
                </a:moveTo>
                <a:lnTo>
                  <a:pt x="9948" y="20790"/>
                </a:lnTo>
                <a:lnTo>
                  <a:pt x="9948" y="26535"/>
                </a:lnTo>
                <a:cubicBezTo>
                  <a:pt x="14323" y="25964"/>
                  <a:pt x="17709" y="22065"/>
                  <a:pt x="17709" y="17328"/>
                </a:cubicBezTo>
                <a:cubicBezTo>
                  <a:pt x="17690" y="16035"/>
                  <a:pt x="17538" y="14761"/>
                  <a:pt x="17233" y="135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 rot="5400000">
            <a:off x="673350" y="1482275"/>
            <a:ext cx="1936200" cy="3282900"/>
          </a:xfrm>
          <a:prstGeom prst="round2SameRect">
            <a:avLst>
              <a:gd fmla="val 25072" name="adj1"/>
              <a:gd fmla="val 0" name="adj2"/>
            </a:avLst>
          </a:prstGeom>
          <a:solidFill>
            <a:srgbClr val="FFFFFF">
              <a:alpha val="13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Google Shape;62;p10"/>
          <p:cNvSpPr txBox="1"/>
          <p:nvPr>
            <p:ph type="title"/>
          </p:nvPr>
        </p:nvSpPr>
        <p:spPr>
          <a:xfrm>
            <a:off x="228600" y="2409575"/>
            <a:ext cx="2602800" cy="14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200">
                <a:solidFill>
                  <a:schemeClr val="dk1"/>
                </a:solidFill>
              </a:rPr>
              <a:t>Download </a:t>
            </a:r>
            <a:r>
              <a:rPr b="0" lang="en-GB" sz="1200"/>
              <a:t>a </a:t>
            </a:r>
            <a:r>
              <a:rPr b="0" lang="en-GB" sz="1200"/>
              <a:t>visual</a:t>
            </a:r>
            <a:r>
              <a:rPr b="0" lang="en-GB" sz="1200">
                <a:solidFill>
                  <a:schemeClr val="dk1"/>
                </a:solidFill>
              </a:rPr>
              <a:t> </a:t>
            </a:r>
            <a:r>
              <a:rPr b="0" lang="en-GB" sz="1200"/>
              <a:t>from</a:t>
            </a:r>
            <a:r>
              <a:rPr b="0" lang="en-GB" sz="1200">
                <a:solidFill>
                  <a:schemeClr val="dk1"/>
                </a:solidFill>
              </a:rPr>
              <a:t> </a:t>
            </a:r>
            <a:r>
              <a:rPr lang="en-GB" sz="1200" u="sng">
                <a:solidFill>
                  <a:schemeClr val="hlink"/>
                </a:solidFill>
                <a:hlinkClick r:id="rId3"/>
              </a:rPr>
              <a:t>this folder</a:t>
            </a:r>
            <a:endParaRPr b="1" sz="1200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Size: </a:t>
            </a:r>
            <a:r>
              <a:rPr b="0" lang="en-GB" sz="1200">
                <a:solidFill>
                  <a:schemeClr val="dk1"/>
                </a:solidFill>
              </a:rPr>
              <a:t>1000x2000 pixels</a:t>
            </a:r>
            <a:endParaRPr b="0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ℹ</a:t>
            </a:r>
            <a:r>
              <a:rPr b="0" i="1" lang="en-GB" sz="1200">
                <a:solidFill>
                  <a:schemeClr val="dk1"/>
                </a:solidFill>
              </a:rPr>
              <a:t>Option</a:t>
            </a:r>
            <a:r>
              <a:rPr b="0" i="1" lang="en-GB" sz="1200"/>
              <a:t>al: C</a:t>
            </a:r>
            <a:r>
              <a:rPr b="0" i="1" lang="en-GB" sz="1200">
                <a:solidFill>
                  <a:schemeClr val="dk1"/>
                </a:solidFill>
              </a:rPr>
              <a:t>ut sides to desired size</a:t>
            </a:r>
            <a:r>
              <a:rPr b="0" i="1" lang="en-GB" sz="1200"/>
              <a:t>.</a:t>
            </a:r>
            <a:endParaRPr b="0" i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3" name="Google Shape;63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5225" y="791049"/>
            <a:ext cx="3938490" cy="196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5229" y="2894811"/>
            <a:ext cx="3938495" cy="196923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/>
          <p:nvPr>
            <p:ph type="title"/>
          </p:nvPr>
        </p:nvSpPr>
        <p:spPr>
          <a:xfrm>
            <a:off x="228600" y="838625"/>
            <a:ext cx="26544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Landscape</a:t>
            </a:r>
            <a:r>
              <a:rPr b="1" lang="en-GB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shaped</a:t>
            </a:r>
            <a:endParaRPr b="1"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Visuals</a:t>
            </a:r>
            <a:endParaRPr b="1"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" name="Google Shape;66;p10"/>
          <p:cNvSpPr/>
          <p:nvPr/>
        </p:nvSpPr>
        <p:spPr>
          <a:xfrm>
            <a:off x="334776" y="523748"/>
            <a:ext cx="163011" cy="249296"/>
          </a:xfrm>
          <a:custGeom>
            <a:rect b="b" l="l" r="r" t="t"/>
            <a:pathLst>
              <a:path extrusionOk="0" h="26535" w="17709">
                <a:moveTo>
                  <a:pt x="7742" y="1"/>
                </a:moveTo>
                <a:cubicBezTo>
                  <a:pt x="6392" y="1617"/>
                  <a:pt x="5155" y="3348"/>
                  <a:pt x="4052" y="5136"/>
                </a:cubicBezTo>
                <a:lnTo>
                  <a:pt x="7742" y="8826"/>
                </a:lnTo>
                <a:lnTo>
                  <a:pt x="7742" y="1"/>
                </a:lnTo>
                <a:close/>
                <a:moveTo>
                  <a:pt x="9948" y="1"/>
                </a:moveTo>
                <a:lnTo>
                  <a:pt x="9948" y="8826"/>
                </a:lnTo>
                <a:lnTo>
                  <a:pt x="13638" y="5136"/>
                </a:lnTo>
                <a:cubicBezTo>
                  <a:pt x="12535" y="3348"/>
                  <a:pt x="11318" y="1617"/>
                  <a:pt x="9948" y="1"/>
                </a:cubicBezTo>
                <a:close/>
                <a:moveTo>
                  <a:pt x="2911" y="7133"/>
                </a:moveTo>
                <a:cubicBezTo>
                  <a:pt x="2245" y="8408"/>
                  <a:pt x="1655" y="9720"/>
                  <a:pt x="1161" y="11090"/>
                </a:cubicBezTo>
                <a:lnTo>
                  <a:pt x="7742" y="17671"/>
                </a:lnTo>
                <a:lnTo>
                  <a:pt x="7742" y="11965"/>
                </a:lnTo>
                <a:lnTo>
                  <a:pt x="7286" y="11508"/>
                </a:lnTo>
                <a:lnTo>
                  <a:pt x="2911" y="7133"/>
                </a:lnTo>
                <a:close/>
                <a:moveTo>
                  <a:pt x="14780" y="7133"/>
                </a:moveTo>
                <a:lnTo>
                  <a:pt x="10405" y="11508"/>
                </a:lnTo>
                <a:lnTo>
                  <a:pt x="9948" y="11965"/>
                </a:lnTo>
                <a:lnTo>
                  <a:pt x="9948" y="17671"/>
                </a:lnTo>
                <a:lnTo>
                  <a:pt x="16530" y="11090"/>
                </a:lnTo>
                <a:cubicBezTo>
                  <a:pt x="16054" y="9720"/>
                  <a:pt x="15464" y="8408"/>
                  <a:pt x="14780" y="7133"/>
                </a:cubicBezTo>
                <a:close/>
                <a:moveTo>
                  <a:pt x="457" y="13505"/>
                </a:moveTo>
                <a:cubicBezTo>
                  <a:pt x="172" y="14761"/>
                  <a:pt x="1" y="16035"/>
                  <a:pt x="1" y="17328"/>
                </a:cubicBezTo>
                <a:cubicBezTo>
                  <a:pt x="1" y="22065"/>
                  <a:pt x="3386" y="25964"/>
                  <a:pt x="7742" y="26535"/>
                </a:cubicBezTo>
                <a:lnTo>
                  <a:pt x="7742" y="20790"/>
                </a:lnTo>
                <a:lnTo>
                  <a:pt x="7286" y="20334"/>
                </a:lnTo>
                <a:lnTo>
                  <a:pt x="457" y="13505"/>
                </a:lnTo>
                <a:close/>
                <a:moveTo>
                  <a:pt x="17233" y="13505"/>
                </a:moveTo>
                <a:lnTo>
                  <a:pt x="9948" y="20790"/>
                </a:lnTo>
                <a:lnTo>
                  <a:pt x="9948" y="26535"/>
                </a:lnTo>
                <a:cubicBezTo>
                  <a:pt x="14323" y="25964"/>
                  <a:pt x="17709" y="22065"/>
                  <a:pt x="17709" y="17328"/>
                </a:cubicBezTo>
                <a:cubicBezTo>
                  <a:pt x="17690" y="16035"/>
                  <a:pt x="17538" y="14761"/>
                  <a:pt x="17233" y="135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 rot="5400000">
            <a:off x="673350" y="1482275"/>
            <a:ext cx="1936200" cy="3282900"/>
          </a:xfrm>
          <a:prstGeom prst="round2SameRect">
            <a:avLst>
              <a:gd fmla="val 25072" name="adj1"/>
              <a:gd fmla="val 0" name="adj2"/>
            </a:avLst>
          </a:prstGeom>
          <a:solidFill>
            <a:srgbClr val="FFFFFF">
              <a:alpha val="13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72;p11"/>
          <p:cNvSpPr txBox="1"/>
          <p:nvPr>
            <p:ph type="title"/>
          </p:nvPr>
        </p:nvSpPr>
        <p:spPr>
          <a:xfrm>
            <a:off x="254400" y="2783225"/>
            <a:ext cx="26028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200">
                <a:solidFill>
                  <a:schemeClr val="dk1"/>
                </a:solidFill>
              </a:rPr>
              <a:t>Download </a:t>
            </a:r>
            <a:r>
              <a:rPr b="0" lang="en-GB" sz="1200"/>
              <a:t>a visual</a:t>
            </a:r>
            <a:r>
              <a:rPr b="0" lang="en-GB" sz="1200">
                <a:solidFill>
                  <a:schemeClr val="dk1"/>
                </a:solidFill>
              </a:rPr>
              <a:t> </a:t>
            </a:r>
            <a:r>
              <a:rPr b="0" lang="en-GB" sz="1200"/>
              <a:t>from</a:t>
            </a:r>
            <a:r>
              <a:rPr b="0" lang="en-GB" sz="1200">
                <a:solidFill>
                  <a:schemeClr val="dk1"/>
                </a:solidFill>
              </a:rPr>
              <a:t> </a:t>
            </a:r>
            <a:r>
              <a:rPr lang="en-GB" sz="1200" u="sng">
                <a:solidFill>
                  <a:schemeClr val="hlink"/>
                </a:solidFill>
                <a:hlinkClick r:id="rId3"/>
              </a:rPr>
              <a:t>this folder</a:t>
            </a:r>
            <a:endParaRPr b="1" sz="1200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Size: </a:t>
            </a:r>
            <a:r>
              <a:rPr b="0" lang="en-GB" sz="1200"/>
              <a:t>2</a:t>
            </a:r>
            <a:r>
              <a:rPr b="0" lang="en-GB" sz="1200">
                <a:solidFill>
                  <a:schemeClr val="dk1"/>
                </a:solidFill>
              </a:rPr>
              <a:t>000x2000 pixels</a:t>
            </a:r>
            <a:endParaRPr b="0" i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" name="Google Shape;73;p11"/>
          <p:cNvSpPr txBox="1"/>
          <p:nvPr>
            <p:ph type="title"/>
          </p:nvPr>
        </p:nvSpPr>
        <p:spPr>
          <a:xfrm>
            <a:off x="228600" y="838625"/>
            <a:ext cx="26544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Square </a:t>
            </a:r>
            <a:r>
              <a:rPr b="1" lang="en-GB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shaped</a:t>
            </a:r>
            <a:endParaRPr b="1"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Visuals</a:t>
            </a:r>
            <a:endParaRPr b="1"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11"/>
          <p:cNvSpPr/>
          <p:nvPr/>
        </p:nvSpPr>
        <p:spPr>
          <a:xfrm>
            <a:off x="334776" y="523748"/>
            <a:ext cx="163011" cy="249296"/>
          </a:xfrm>
          <a:custGeom>
            <a:rect b="b" l="l" r="r" t="t"/>
            <a:pathLst>
              <a:path extrusionOk="0" h="26535" w="17709">
                <a:moveTo>
                  <a:pt x="7742" y="1"/>
                </a:moveTo>
                <a:cubicBezTo>
                  <a:pt x="6392" y="1617"/>
                  <a:pt x="5155" y="3348"/>
                  <a:pt x="4052" y="5136"/>
                </a:cubicBezTo>
                <a:lnTo>
                  <a:pt x="7742" y="8826"/>
                </a:lnTo>
                <a:lnTo>
                  <a:pt x="7742" y="1"/>
                </a:lnTo>
                <a:close/>
                <a:moveTo>
                  <a:pt x="9948" y="1"/>
                </a:moveTo>
                <a:lnTo>
                  <a:pt x="9948" y="8826"/>
                </a:lnTo>
                <a:lnTo>
                  <a:pt x="13638" y="5136"/>
                </a:lnTo>
                <a:cubicBezTo>
                  <a:pt x="12535" y="3348"/>
                  <a:pt x="11318" y="1617"/>
                  <a:pt x="9948" y="1"/>
                </a:cubicBezTo>
                <a:close/>
                <a:moveTo>
                  <a:pt x="2911" y="7133"/>
                </a:moveTo>
                <a:cubicBezTo>
                  <a:pt x="2245" y="8408"/>
                  <a:pt x="1655" y="9720"/>
                  <a:pt x="1161" y="11090"/>
                </a:cubicBezTo>
                <a:lnTo>
                  <a:pt x="7742" y="17671"/>
                </a:lnTo>
                <a:lnTo>
                  <a:pt x="7742" y="11965"/>
                </a:lnTo>
                <a:lnTo>
                  <a:pt x="7286" y="11508"/>
                </a:lnTo>
                <a:lnTo>
                  <a:pt x="2911" y="7133"/>
                </a:lnTo>
                <a:close/>
                <a:moveTo>
                  <a:pt x="14780" y="7133"/>
                </a:moveTo>
                <a:lnTo>
                  <a:pt x="10405" y="11508"/>
                </a:lnTo>
                <a:lnTo>
                  <a:pt x="9948" y="11965"/>
                </a:lnTo>
                <a:lnTo>
                  <a:pt x="9948" y="17671"/>
                </a:lnTo>
                <a:lnTo>
                  <a:pt x="16530" y="11090"/>
                </a:lnTo>
                <a:cubicBezTo>
                  <a:pt x="16054" y="9720"/>
                  <a:pt x="15464" y="8408"/>
                  <a:pt x="14780" y="7133"/>
                </a:cubicBezTo>
                <a:close/>
                <a:moveTo>
                  <a:pt x="457" y="13505"/>
                </a:moveTo>
                <a:cubicBezTo>
                  <a:pt x="172" y="14761"/>
                  <a:pt x="1" y="16035"/>
                  <a:pt x="1" y="17328"/>
                </a:cubicBezTo>
                <a:cubicBezTo>
                  <a:pt x="1" y="22065"/>
                  <a:pt x="3386" y="25964"/>
                  <a:pt x="7742" y="26535"/>
                </a:cubicBezTo>
                <a:lnTo>
                  <a:pt x="7742" y="20790"/>
                </a:lnTo>
                <a:lnTo>
                  <a:pt x="7286" y="20334"/>
                </a:lnTo>
                <a:lnTo>
                  <a:pt x="457" y="13505"/>
                </a:lnTo>
                <a:close/>
                <a:moveTo>
                  <a:pt x="17233" y="13505"/>
                </a:moveTo>
                <a:lnTo>
                  <a:pt x="9948" y="20790"/>
                </a:lnTo>
                <a:lnTo>
                  <a:pt x="9948" y="26535"/>
                </a:lnTo>
                <a:cubicBezTo>
                  <a:pt x="14323" y="25964"/>
                  <a:pt x="17709" y="22065"/>
                  <a:pt x="17709" y="17328"/>
                </a:cubicBezTo>
                <a:cubicBezTo>
                  <a:pt x="17690" y="16035"/>
                  <a:pt x="17538" y="14761"/>
                  <a:pt x="17233" y="135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0725" y="1373726"/>
            <a:ext cx="2396050" cy="23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6025" y="1373725"/>
            <a:ext cx="2396045" cy="2396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2"/>
          <p:cNvPicPr preferRelativeResize="0"/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3297852" y="1374795"/>
            <a:ext cx="4552202" cy="239391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/>
          <p:nvPr/>
        </p:nvSpPr>
        <p:spPr>
          <a:xfrm>
            <a:off x="1760225" y="1474500"/>
            <a:ext cx="3630000" cy="3663900"/>
          </a:xfrm>
          <a:prstGeom prst="round1Rect">
            <a:avLst>
              <a:gd fmla="val 48905" name="adj"/>
            </a:avLst>
          </a:prstGeom>
          <a:solidFill>
            <a:srgbClr val="203E6C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2138938" y="2957190"/>
            <a:ext cx="2710800" cy="19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If you have any questions about the use of this MoreApp press kit, please contact us via email at </a:t>
            </a:r>
            <a:r>
              <a:rPr lang="en-GB" sz="12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design</a:t>
            </a:r>
            <a:r>
              <a:rPr lang="en-GB" sz="12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@moreapp.com</a:t>
            </a:r>
            <a:r>
              <a:rPr lang="en-GB" sz="12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  </a:t>
            </a:r>
            <a:endParaRPr sz="1200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We are happy to help you!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4" name="Google Shape;84;p12"/>
          <p:cNvSpPr txBox="1"/>
          <p:nvPr>
            <p:ph idx="4294967295" type="title"/>
          </p:nvPr>
        </p:nvSpPr>
        <p:spPr>
          <a:xfrm>
            <a:off x="2156613" y="2207653"/>
            <a:ext cx="27108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Contact</a:t>
            </a:r>
            <a:endParaRPr b="1" sz="2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" name="Google Shape;85;p12"/>
          <p:cNvPicPr preferRelativeResize="0"/>
          <p:nvPr/>
        </p:nvPicPr>
        <p:blipFill rotWithShape="1">
          <a:blip r:embed="rId5">
            <a:alphaModFix/>
          </a:blip>
          <a:srcRect b="-755" l="11124" r="1347" t="7472"/>
          <a:stretch/>
        </p:blipFill>
        <p:spPr>
          <a:xfrm>
            <a:off x="4420975" y="366500"/>
            <a:ext cx="2677800" cy="2238000"/>
          </a:xfrm>
          <a:prstGeom prst="round2Diag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86" name="Google Shape;86;p12"/>
          <p:cNvSpPr/>
          <p:nvPr/>
        </p:nvSpPr>
        <p:spPr>
          <a:xfrm>
            <a:off x="2263826" y="1889798"/>
            <a:ext cx="163011" cy="249296"/>
          </a:xfrm>
          <a:custGeom>
            <a:rect b="b" l="l" r="r" t="t"/>
            <a:pathLst>
              <a:path extrusionOk="0" h="26535" w="17709">
                <a:moveTo>
                  <a:pt x="7742" y="1"/>
                </a:moveTo>
                <a:cubicBezTo>
                  <a:pt x="6392" y="1617"/>
                  <a:pt x="5155" y="3348"/>
                  <a:pt x="4052" y="5136"/>
                </a:cubicBezTo>
                <a:lnTo>
                  <a:pt x="7742" y="8826"/>
                </a:lnTo>
                <a:lnTo>
                  <a:pt x="7742" y="1"/>
                </a:lnTo>
                <a:close/>
                <a:moveTo>
                  <a:pt x="9948" y="1"/>
                </a:moveTo>
                <a:lnTo>
                  <a:pt x="9948" y="8826"/>
                </a:lnTo>
                <a:lnTo>
                  <a:pt x="13638" y="5136"/>
                </a:lnTo>
                <a:cubicBezTo>
                  <a:pt x="12535" y="3348"/>
                  <a:pt x="11318" y="1617"/>
                  <a:pt x="9948" y="1"/>
                </a:cubicBezTo>
                <a:close/>
                <a:moveTo>
                  <a:pt x="2911" y="7133"/>
                </a:moveTo>
                <a:cubicBezTo>
                  <a:pt x="2245" y="8408"/>
                  <a:pt x="1655" y="9720"/>
                  <a:pt x="1161" y="11090"/>
                </a:cubicBezTo>
                <a:lnTo>
                  <a:pt x="7742" y="17671"/>
                </a:lnTo>
                <a:lnTo>
                  <a:pt x="7742" y="11965"/>
                </a:lnTo>
                <a:lnTo>
                  <a:pt x="7286" y="11508"/>
                </a:lnTo>
                <a:lnTo>
                  <a:pt x="2911" y="7133"/>
                </a:lnTo>
                <a:close/>
                <a:moveTo>
                  <a:pt x="14780" y="7133"/>
                </a:moveTo>
                <a:lnTo>
                  <a:pt x="10405" y="11508"/>
                </a:lnTo>
                <a:lnTo>
                  <a:pt x="9948" y="11965"/>
                </a:lnTo>
                <a:lnTo>
                  <a:pt x="9948" y="17671"/>
                </a:lnTo>
                <a:lnTo>
                  <a:pt x="16530" y="11090"/>
                </a:lnTo>
                <a:cubicBezTo>
                  <a:pt x="16054" y="9720"/>
                  <a:pt x="15464" y="8408"/>
                  <a:pt x="14780" y="7133"/>
                </a:cubicBezTo>
                <a:close/>
                <a:moveTo>
                  <a:pt x="457" y="13505"/>
                </a:moveTo>
                <a:cubicBezTo>
                  <a:pt x="172" y="14761"/>
                  <a:pt x="1" y="16035"/>
                  <a:pt x="1" y="17328"/>
                </a:cubicBezTo>
                <a:cubicBezTo>
                  <a:pt x="1" y="22065"/>
                  <a:pt x="3386" y="25964"/>
                  <a:pt x="7742" y="26535"/>
                </a:cubicBezTo>
                <a:lnTo>
                  <a:pt x="7742" y="20790"/>
                </a:lnTo>
                <a:lnTo>
                  <a:pt x="7286" y="20334"/>
                </a:lnTo>
                <a:lnTo>
                  <a:pt x="457" y="13505"/>
                </a:lnTo>
                <a:close/>
                <a:moveTo>
                  <a:pt x="17233" y="13505"/>
                </a:moveTo>
                <a:lnTo>
                  <a:pt x="9948" y="20790"/>
                </a:lnTo>
                <a:lnTo>
                  <a:pt x="9948" y="26535"/>
                </a:lnTo>
                <a:cubicBezTo>
                  <a:pt x="14323" y="25964"/>
                  <a:pt x="17709" y="22065"/>
                  <a:pt x="17709" y="17328"/>
                </a:cubicBezTo>
                <a:cubicBezTo>
                  <a:pt x="17690" y="16035"/>
                  <a:pt x="17538" y="14761"/>
                  <a:pt x="17233" y="135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reApp 2022">
  <a:themeElements>
    <a:clrScheme name="Luxe">
      <a:dk1>
        <a:srgbClr val="FFFFFF"/>
      </a:dk1>
      <a:lt1>
        <a:srgbClr val="202124"/>
      </a:lt1>
      <a:dk2>
        <a:srgbClr val="D7F6F6"/>
      </a:dk2>
      <a:lt2>
        <a:srgbClr val="1DC4C2"/>
      </a:lt2>
      <a:accent1>
        <a:srgbClr val="FA884B"/>
      </a:accent1>
      <a:accent2>
        <a:srgbClr val="7C3AED"/>
      </a:accent2>
      <a:accent3>
        <a:srgbClr val="1DC4C2"/>
      </a:accent3>
      <a:accent4>
        <a:srgbClr val="BA97F5"/>
      </a:accent4>
      <a:accent5>
        <a:srgbClr val="3F918F"/>
      </a:accent5>
      <a:accent6>
        <a:srgbClr val="E4D3FF"/>
      </a:accent6>
      <a:hlink>
        <a:srgbClr val="C1DAFF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